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344" r:id="rId2"/>
    <p:sldId id="381" r:id="rId3"/>
    <p:sldId id="398" r:id="rId4"/>
    <p:sldId id="346" r:id="rId5"/>
    <p:sldId id="385" r:id="rId6"/>
    <p:sldId id="386" r:id="rId7"/>
    <p:sldId id="383" r:id="rId8"/>
    <p:sldId id="384" r:id="rId9"/>
    <p:sldId id="387" r:id="rId10"/>
    <p:sldId id="388" r:id="rId11"/>
    <p:sldId id="389" r:id="rId12"/>
    <p:sldId id="390" r:id="rId13"/>
    <p:sldId id="391" r:id="rId14"/>
    <p:sldId id="392" r:id="rId15"/>
    <p:sldId id="404" r:id="rId16"/>
    <p:sldId id="405" r:id="rId17"/>
    <p:sldId id="393" r:id="rId18"/>
    <p:sldId id="394" r:id="rId19"/>
    <p:sldId id="395" r:id="rId20"/>
    <p:sldId id="396" r:id="rId21"/>
    <p:sldId id="400" r:id="rId22"/>
    <p:sldId id="406" r:id="rId23"/>
    <p:sldId id="407" r:id="rId24"/>
    <p:sldId id="409" r:id="rId25"/>
    <p:sldId id="410" r:id="rId26"/>
    <p:sldId id="411" r:id="rId27"/>
    <p:sldId id="399" r:id="rId28"/>
    <p:sldId id="412" r:id="rId29"/>
    <p:sldId id="397" r:id="rId30"/>
    <p:sldId id="416" r:id="rId31"/>
    <p:sldId id="417" r:id="rId32"/>
    <p:sldId id="419" r:id="rId33"/>
    <p:sldId id="418" r:id="rId34"/>
    <p:sldId id="420" r:id="rId35"/>
    <p:sldId id="421" r:id="rId36"/>
    <p:sldId id="422" r:id="rId37"/>
    <p:sldId id="423" r:id="rId38"/>
    <p:sldId id="450" r:id="rId39"/>
    <p:sldId id="424" r:id="rId40"/>
    <p:sldId id="425" r:id="rId41"/>
    <p:sldId id="426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69" r:id="rId50"/>
    <p:sldId id="435" r:id="rId51"/>
    <p:sldId id="436" r:id="rId52"/>
    <p:sldId id="437" r:id="rId53"/>
    <p:sldId id="439" r:id="rId54"/>
    <p:sldId id="441" r:id="rId55"/>
    <p:sldId id="442" r:id="rId56"/>
    <p:sldId id="443" r:id="rId57"/>
    <p:sldId id="445" r:id="rId58"/>
    <p:sldId id="446" r:id="rId59"/>
    <p:sldId id="447" r:id="rId60"/>
    <p:sldId id="448" r:id="rId61"/>
    <p:sldId id="451" r:id="rId62"/>
    <p:sldId id="452" r:id="rId63"/>
    <p:sldId id="453" r:id="rId64"/>
    <p:sldId id="454" r:id="rId65"/>
    <p:sldId id="455" r:id="rId66"/>
    <p:sldId id="456" r:id="rId67"/>
    <p:sldId id="457" r:id="rId68"/>
    <p:sldId id="458" r:id="rId69"/>
    <p:sldId id="459" r:id="rId70"/>
    <p:sldId id="460" r:id="rId71"/>
    <p:sldId id="461" r:id="rId72"/>
    <p:sldId id="462" r:id="rId73"/>
    <p:sldId id="463" r:id="rId74"/>
    <p:sldId id="464" r:id="rId75"/>
    <p:sldId id="465" r:id="rId76"/>
    <p:sldId id="467" r:id="rId77"/>
    <p:sldId id="468" r:id="rId78"/>
    <p:sldId id="466" r:id="rId79"/>
  </p:sldIdLst>
  <p:sldSz cx="12192000" cy="6858000"/>
  <p:notesSz cx="6858000" cy="9144000"/>
  <p:embeddedFontLst>
    <p:embeddedFont>
      <p:font typeface="Segoe UI Black" panose="020B0604020202020204" charset="0"/>
      <p:bold r:id="rId81"/>
      <p:boldItalic r:id="rId82"/>
    </p:embeddedFont>
    <p:embeddedFont>
      <p:font typeface="Roboto Condensed Light" panose="020B0604020202020204" charset="0"/>
      <p:regular r:id="rId83"/>
      <p:italic r:id="rId84"/>
    </p:embeddedFont>
    <p:embeddedFont>
      <p:font typeface="Cambria" panose="02040503050406030204" pitchFamily="18" charset="0"/>
      <p:regular r:id="rId85"/>
      <p:bold r:id="rId86"/>
      <p:italic r:id="rId87"/>
      <p:boldItalic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Roboto Condensed" panose="020B0604020202020204" charset="0"/>
      <p:regular r:id="rId93"/>
      <p:bold r:id="rId94"/>
      <p:italic r:id="rId95"/>
      <p:boldItalic r:id="rId96"/>
    </p:embeddedFont>
    <p:embeddedFont>
      <p:font typeface="Wingdings 3" panose="05040102010807070707" pitchFamily="18" charset="2"/>
      <p:regular r:id="rId97"/>
    </p:embeddedFont>
    <p:embeddedFont>
      <p:font typeface="Cambria Math" panose="02040503050406030204" pitchFamily="18" charset="0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f+aD6itLMpODK6i7aSpvQ==" hashData="LdjLRqkM4hq9/+3MtDUuuietkOpToZze4iwh5ffeQppCa4I48X5hfOipSwBl2y1+5VXTaJMZPelvicg+n4UQ/A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0000"/>
    <a:srgbClr val="FF5050"/>
    <a:srgbClr val="FFFF66"/>
    <a:srgbClr val="FFFF99"/>
    <a:srgbClr val="FF9933"/>
    <a:srgbClr val="F3AB35"/>
    <a:srgbClr val="FF6600"/>
    <a:srgbClr val="FF9900"/>
    <a:srgbClr val="45C4FD"/>
    <a:srgbClr val="077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434" autoAdjust="0"/>
  </p:normalViewPr>
  <p:slideViewPr>
    <p:cSldViewPr snapToGrid="0">
      <p:cViewPr varScale="1">
        <p:scale>
          <a:sx n="73" d="100"/>
          <a:sy n="73" d="100"/>
        </p:scale>
        <p:origin x="534" y="7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27835" y="1937414"/>
            <a:ext cx="2541896" cy="237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12846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D61FEC-075B-4EDD-97CA-36E6F72630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6087939"/>
            <a:ext cx="2554142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Vadgama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Vadgama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32920" cy="1844608"/>
          </a:xfrm>
        </p:spPr>
        <p:txBody>
          <a:bodyPr wrap="square"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289759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Vadgama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98969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18460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1666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98656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94" r:id="rId3"/>
    <p:sldLayoutId id="2147483693" r:id="rId4"/>
    <p:sldLayoutId id="2147483687" r:id="rId5"/>
    <p:sldLayoutId id="2147483696" r:id="rId6"/>
    <p:sldLayoutId id="2147483695" r:id="rId7"/>
    <p:sldLayoutId id="2147483688" r:id="rId8"/>
    <p:sldLayoutId id="2147483698" r:id="rId9"/>
    <p:sldLayoutId id="2147483697" r:id="rId10"/>
    <p:sldLayoutId id="2147483671" r:id="rId11"/>
    <p:sldLayoutId id="2147483672" r:id="rId12"/>
    <p:sldLayoutId id="2147483689" r:id="rId13"/>
    <p:sldLayoutId id="2147483690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3" r:id="rId21"/>
    <p:sldLayoutId id="2147483682" r:id="rId22"/>
    <p:sldLayoutId id="2147483684" r:id="rId23"/>
    <p:sldLayoutId id="2147483685" r:id="rId24"/>
    <p:sldLayoutId id="2147483686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2.png"/><Relationship Id="rId34" Type="http://schemas.openxmlformats.org/officeDocument/2006/relationships/image" Target="../media/image109.png"/><Relationship Id="rId33" Type="http://schemas.openxmlformats.org/officeDocument/2006/relationships/image" Target="../media/image108.png"/><Relationship Id="rId38" Type="http://schemas.openxmlformats.org/officeDocument/2006/relationships/image" Target="../media/image78.png"/><Relationship Id="rId29" Type="http://schemas.openxmlformats.org/officeDocument/2006/relationships/image" Target="../media/image105.png"/><Relationship Id="rId1" Type="http://schemas.openxmlformats.org/officeDocument/2006/relationships/slideLayout" Target="../slideLayouts/slideLayout8.xml"/><Relationship Id="rId32" Type="http://schemas.openxmlformats.org/officeDocument/2006/relationships/image" Target="../media/image79.png"/><Relationship Id="rId37" Type="http://schemas.openxmlformats.org/officeDocument/2006/relationships/image" Target="../media/image112.png"/><Relationship Id="rId28" Type="http://schemas.openxmlformats.org/officeDocument/2006/relationships/image" Target="../media/image104.png"/><Relationship Id="rId36" Type="http://schemas.openxmlformats.org/officeDocument/2006/relationships/image" Target="../media/image111.png"/><Relationship Id="rId31" Type="http://schemas.openxmlformats.org/officeDocument/2006/relationships/image" Target="../media/image106.png"/><Relationship Id="rId27" Type="http://schemas.openxmlformats.org/officeDocument/2006/relationships/image" Target="../media/image103.png"/><Relationship Id="rId30" Type="http://schemas.openxmlformats.org/officeDocument/2006/relationships/image" Target="../media/image63.png"/><Relationship Id="rId35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gi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25648" y="1589330"/>
            <a:ext cx="7035300" cy="2578780"/>
          </a:xfrm>
        </p:spPr>
        <p:txBody>
          <a:bodyPr/>
          <a:lstStyle/>
          <a:p>
            <a:r>
              <a:rPr lang="en-US" dirty="0" smtClean="0"/>
              <a:t>Module:5</a:t>
            </a:r>
            <a:br>
              <a:rPr lang="en-US" dirty="0" smtClean="0"/>
            </a:br>
            <a:r>
              <a:rPr lang="en-US" dirty="0" smtClean="0"/>
              <a:t>Superconductivity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vishal.vadgama@darshan.ac.in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+91 8866118980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829419" y="5646830"/>
            <a:ext cx="3735998" cy="290081"/>
          </a:xfrm>
        </p:spPr>
        <p:txBody>
          <a:bodyPr/>
          <a:lstStyle/>
          <a:p>
            <a:r>
              <a:rPr lang="en-US" dirty="0"/>
              <a:t>Humanities and Science Department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Vishal S. Vadgama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/>
              <a:t>Basic Science (Physics) (BSP)</a:t>
            </a:r>
          </a:p>
          <a:p>
            <a:endParaRPr lang="en-US" b="1" dirty="0"/>
          </a:p>
          <a:p>
            <a:r>
              <a:rPr lang="en-US" dirty="0"/>
              <a:t>GTU # 3110018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59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temperature (T</a:t>
            </a:r>
            <a:r>
              <a:rPr lang="en-US" baseline="-25000" dirty="0"/>
              <a:t>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86982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“The temperature at which a materials </a:t>
            </a:r>
            <a:r>
              <a:rPr lang="en-US" dirty="0">
                <a:solidFill>
                  <a:srgbClr val="0070C0"/>
                </a:solidFill>
              </a:rPr>
              <a:t>electrical resistivity </a:t>
            </a:r>
            <a:r>
              <a:rPr lang="en-US" dirty="0">
                <a:solidFill>
                  <a:schemeClr val="tx1"/>
                </a:solidFill>
              </a:rPr>
              <a:t>drops down to</a:t>
            </a:r>
          </a:p>
          <a:p>
            <a:pPr marL="231775" indent="0" defTabSz="231775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absolute zero</a:t>
            </a:r>
            <a:r>
              <a:rPr lang="en-US" dirty="0">
                <a:solidFill>
                  <a:schemeClr val="tx1"/>
                </a:solidFill>
              </a:rPr>
              <a:t> is called critical or transition temperature </a:t>
            </a:r>
            <a:r>
              <a:rPr lang="en-US" dirty="0">
                <a:solidFill>
                  <a:srgbClr val="0070C0"/>
                </a:solidFill>
              </a:rPr>
              <a:t>(T</a:t>
            </a:r>
            <a:r>
              <a:rPr lang="en-US" baseline="-25000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>
                <a:solidFill>
                  <a:schemeClr val="tx1"/>
                </a:solidFill>
              </a:rPr>
              <a:t>.”</a:t>
            </a:r>
          </a:p>
          <a:p>
            <a:pPr marL="0" indent="0" defTabSz="231775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453" y="1971191"/>
            <a:ext cx="7864853" cy="3078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We can see from the graph that electrical resistivity</a:t>
            </a:r>
          </a:p>
          <a:p>
            <a:pPr marL="0" indent="0" defTabSz="287338">
              <a:buNone/>
            </a:pPr>
            <a:r>
              <a:rPr lang="en-US" dirty="0">
                <a:solidFill>
                  <a:schemeClr val="tx1"/>
                </a:solidFill>
              </a:rPr>
              <a:t>	of normal conductor </a:t>
            </a:r>
            <a:r>
              <a:rPr lang="en-US" dirty="0">
                <a:solidFill>
                  <a:srgbClr val="0070C0"/>
                </a:solidFill>
              </a:rPr>
              <a:t>decreases steadily or gradually</a:t>
            </a:r>
          </a:p>
          <a:p>
            <a:pPr marL="0" indent="0" defTabSz="287338">
              <a:buNone/>
            </a:pPr>
            <a:r>
              <a:rPr lang="en-US" dirty="0">
                <a:solidFill>
                  <a:schemeClr val="tx1"/>
                </a:solidFill>
              </a:rPr>
              <a:t>	as temperature is decreased and reaches a low</a:t>
            </a:r>
          </a:p>
          <a:p>
            <a:pPr marL="0" indent="0" defTabSz="287338">
              <a:buNone/>
            </a:pPr>
            <a:r>
              <a:rPr lang="en-US" dirty="0">
                <a:solidFill>
                  <a:schemeClr val="tx1"/>
                </a:solidFill>
              </a:rPr>
              <a:t>	value </a:t>
            </a:r>
            <a:r>
              <a:rPr lang="en-US" dirty="0">
                <a:solidFill>
                  <a:srgbClr val="0070C0"/>
                </a:solidFill>
              </a:rPr>
              <a:t>at 0 K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r>
              <a:rPr lang="en-US" dirty="0">
                <a:solidFill>
                  <a:schemeClr val="tx1"/>
                </a:solidFill>
              </a:rPr>
              <a:t>Whereas, </a:t>
            </a:r>
            <a:r>
              <a:rPr lang="en-US" dirty="0">
                <a:solidFill>
                  <a:srgbClr val="0070C0"/>
                </a:solidFill>
              </a:rPr>
              <a:t>resistivity</a:t>
            </a:r>
            <a:r>
              <a:rPr lang="en-US" dirty="0">
                <a:solidFill>
                  <a:schemeClr val="tx1"/>
                </a:solidFill>
              </a:rPr>
              <a:t> of a superconductor </a:t>
            </a:r>
            <a:r>
              <a:rPr lang="en-US" dirty="0">
                <a:solidFill>
                  <a:srgbClr val="0070C0"/>
                </a:solidFill>
              </a:rPr>
              <a:t>decreases</a:t>
            </a:r>
          </a:p>
          <a:p>
            <a:pPr marL="0" indent="0">
              <a:buNone/>
              <a:tabLst>
                <a:tab pos="231775" algn="l"/>
              </a:tabLst>
            </a:pPr>
            <a:r>
              <a:rPr lang="en-US" dirty="0">
                <a:solidFill>
                  <a:schemeClr val="tx1"/>
                </a:solidFill>
              </a:rPr>
              <a:t>	suddenly </a:t>
            </a:r>
            <a:r>
              <a:rPr lang="en-US" dirty="0">
                <a:solidFill>
                  <a:srgbClr val="0070C0"/>
                </a:solidFill>
              </a:rPr>
              <a:t>at T</a:t>
            </a:r>
            <a:r>
              <a:rPr lang="en-US" baseline="-25000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defTabSz="287338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defTabSz="231775">
              <a:buFont typeface="Wingdings 3" panose="050401020108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1180" y="5096527"/>
            <a:ext cx="12060820" cy="869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 superconductor remains in </a:t>
            </a:r>
            <a:r>
              <a:rPr lang="en-US" dirty="0">
                <a:solidFill>
                  <a:srgbClr val="0070C0"/>
                </a:solidFill>
              </a:rPr>
              <a:t>S.C. state </a:t>
            </a:r>
            <a:r>
              <a:rPr lang="en-US" dirty="0">
                <a:solidFill>
                  <a:schemeClr val="tx1"/>
                </a:solidFill>
              </a:rPr>
              <a:t>(  ̴  no resistance) at T</a:t>
            </a:r>
            <a:r>
              <a:rPr lang="en-US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or lower than T</a:t>
            </a:r>
            <a:r>
              <a:rPr lang="en-US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 defTabSz="231775">
              <a:buFont typeface="Wingdings 3" panose="050401020108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447" y="1885511"/>
            <a:ext cx="411537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9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5"/>
            <a:ext cx="5939344" cy="501332"/>
          </a:xfrm>
        </p:spPr>
        <p:txBody>
          <a:bodyPr/>
          <a:lstStyle/>
          <a:p>
            <a:r>
              <a:rPr lang="en-US" sz="3200" dirty="0"/>
              <a:t>1. Electrical resistance/resistivity:</a:t>
            </a:r>
          </a:p>
        </p:txBody>
      </p:sp>
      <p:sp>
        <p:nvSpPr>
          <p:cNvPr id="10" name="Rectangle 9"/>
          <p:cNvSpPr/>
          <p:nvPr/>
        </p:nvSpPr>
        <p:spPr>
          <a:xfrm>
            <a:off x="7881797" y="5489768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60790" y="5523116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39783" y="5567837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18776" y="5569340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81797" y="3077147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260790" y="3110495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39783" y="3155216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18776" y="3156719"/>
            <a:ext cx="442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2402006" y="2784143"/>
            <a:ext cx="6605516" cy="3493827"/>
            <a:chOff x="2402006" y="2784143"/>
            <a:chExt cx="6605516" cy="3493827"/>
          </a:xfrm>
        </p:grpSpPr>
        <p:sp>
          <p:nvSpPr>
            <p:cNvPr id="5" name="Rounded Rectangle 4"/>
            <p:cNvSpPr/>
            <p:nvPr/>
          </p:nvSpPr>
          <p:spPr>
            <a:xfrm>
              <a:off x="2402006" y="2784143"/>
              <a:ext cx="6605516" cy="3493827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lus 25"/>
            <p:cNvSpPr/>
            <p:nvPr/>
          </p:nvSpPr>
          <p:spPr>
            <a:xfrm>
              <a:off x="3669428" y="4162567"/>
              <a:ext cx="731520" cy="7315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lus 26"/>
            <p:cNvSpPr/>
            <p:nvPr/>
          </p:nvSpPr>
          <p:spPr>
            <a:xfrm>
              <a:off x="5339004" y="4162567"/>
              <a:ext cx="731520" cy="7315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lus 27"/>
            <p:cNvSpPr/>
            <p:nvPr/>
          </p:nvSpPr>
          <p:spPr>
            <a:xfrm>
              <a:off x="7008580" y="4162567"/>
              <a:ext cx="731520" cy="731520"/>
            </a:xfrm>
            <a:prstGeom prst="mathPlus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436200" y="1497006"/>
            <a:ext cx="9704087" cy="501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lvl="1"/>
            <a:r>
              <a:rPr lang="en-US" dirty="0" smtClean="0"/>
              <a:t>Electrical </a:t>
            </a:r>
            <a:r>
              <a:rPr lang="en-US" dirty="0">
                <a:solidFill>
                  <a:srgbClr val="0070C0"/>
                </a:solidFill>
              </a:rPr>
              <a:t>resistance</a:t>
            </a:r>
            <a:r>
              <a:rPr lang="en-US" dirty="0"/>
              <a:t> of a superconductor is </a:t>
            </a:r>
            <a:r>
              <a:rPr lang="en-US" dirty="0">
                <a:solidFill>
                  <a:srgbClr val="0070C0"/>
                </a:solidFill>
              </a:rPr>
              <a:t>very low</a:t>
            </a:r>
            <a:r>
              <a:rPr lang="en-US" dirty="0"/>
              <a:t>, of an order of 10</a:t>
            </a:r>
            <a:r>
              <a:rPr lang="en-US" baseline="30000" dirty="0"/>
              <a:t>-7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m. </a:t>
            </a:r>
          </a:p>
        </p:txBody>
      </p:sp>
    </p:spTree>
    <p:extLst>
      <p:ext uri="{BB962C8B-B14F-4D97-AF65-F5344CB8AC3E}">
        <p14:creationId xmlns:p14="http://schemas.microsoft.com/office/powerpoint/2010/main" val="57238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repeatCount="indefinite" accel="2500" decel="2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33333E-6 L 0.05599 -0.10162 L 0.21042 0.40602 L 0.32461 -0.10348 L 0.47344 0.04977 L 0.34922 0.4081 L -0.06367 0.18703 L 0.1556 -0.09954 L 0.37617 0.4081 L 0.41081 -0.10162 L 0.47578 0.01574 L -0.06367 0.09537 L 0.12096 0.4081 L 0.4556 -0.08959 L 0.31797 0.4081 L 0.00234 -0.00811 L 0.00234 -0.00787 " pathEditMode="relative" rAng="0" ptsTypes="AAAAAAAAAAAAAAAAA">
                                      <p:cBhvr>
                                        <p:cTn id="48" dur="1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9" y="152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2500" decel="2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0.05495 -0.09329 L 0.17474 0.41782 L 0.34023 0.22477 L 0.17695 -0.09167 L 0.0582 0.41597 L -0.19909 0.15509 L -0.0638 -0.09167 L 0.04232 0.42014 L 0.34271 0.30254 L 0.10625 0.16504 L 0.17565 -0.09167 L 0.33815 0.14329 C 0.20638 0.23472 0.20443 0.32824 0.07278 0.41944 C 0.02682 0.36875 0.04596 0.05324 2.08333E-6 0.00208 " pathEditMode="relative" rAng="0" ptsTypes="AAAAAAAAAAAAAAA">
                                      <p:cBhvr>
                                        <p:cTn id="50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1634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500" decel="2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0.01901 -0.09352 L 0.08164 0.09745 L 0.12865 -0.08773 L 0.20703 0.11342 L -0.03698 0.4199 L -0.33242 0.1949 L -0.11875 -0.09352 L -0.14557 0.41389 L 0.21159 0.20277 L 0.05039 -0.09167 L -0.0974 0.41782 L -0.19596 -0.09352 L -0.29336 0.41574 L -0.33138 0.17106 L -0.27982 -0.08959 L -0.2138 0.0993 L -0.16575 -0.08565 L -0.04141 0.4199 L 0.06823 -0.08959 L 0.20703 0.17893 L 0.01901 0.4199 L -6.25E-7 3.33333E-6 Z " pathEditMode="relative" rAng="0" ptsTypes="AAAAAAAAAAAAAAAAAAAAAAA">
                                      <p:cBhvr>
                                        <p:cTn id="5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1631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2500" decel="2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0.07722 0.11944 L -0.12877 0.42175 L -0.46354 0.06365 L -0.37278 -0.08542 L -0.24414 0.4199 L 0.07722 0.07361 L -0.09635 -0.08542 L -0.17695 0.10162 L -0.27096 -0.08542 L -0.33932 0.1074 L -0.46458 0.18101 L -0.36614 0.42175 L -0.22278 0.21898 L -0.29453 0.16527 L -0.21497 -0.08149 L -0.06276 0.4199 L 0.07839 0.24884 L -0.07617 -0.08542 L -0.20599 0.4199 L -0.30898 0.22083 L -0.05156 -0.08542 L 0.00664 4.44444E-6 L 0.00664 0.00023 L 0.00664 4.44444E-6 L 0.00664 0.00023 " pathEditMode="relative" rAng="0" ptsTypes="AAAAAAAAAAAAAAAAAAAAAAAAAA">
                                      <p:cBhvr>
                                        <p:cTn id="54" dur="1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10" y="1680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500" decel="2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04687 0.06667 L 0.22031 -0.44167 L 0.46875 0.02083 L 0.33398 0.06875 L 0.26835 -0.43958 L 0.21328 -0.23542 L 0.05507 -0.43958 L -0.06329 -0.12708 L 0.08085 0.05417 L 0.20859 -0.44792 L 0.32695 -0.17708 L 0.16992 0.06458 L 0.0996 -0.18958 L 0.35156 -0.43958 L 0.4733 -0.19792 L 4.79167E-6 -1.48148E-6 Z " pathEditMode="relative" rAng="0" ptsTypes="AAAAAAAAAAAAAAAAA">
                                      <p:cBhvr>
                                        <p:cTn id="56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95" y="-18958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2500" decel="2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0.04687 -0.18148 L -0.09141 -0.44583 L -0.19805 -0.21065 L -0.09375 0.05602 L 0.0737 -0.45 L 0.34088 -0.14583 L 0.28229 0.05833 L 0.10547 -0.19398 L 0.2414 -0.45 L 0.34453 -0.24398 L 0.03047 0.05602 L -0.02943 -0.175 L 0.05859 -0.44815 L 0.17448 -0.19583 L -0.10078 0.05417 L -0.19115 -0.40417 L 0.26588 -0.45 L 0.34088 -0.18981 L 2.08333E-6 1.11022E-16 Z " pathEditMode="relative" rAng="0" ptsTypes="AAAAAAAAAAAAAAAAAAAA">
                                      <p:cBhvr>
                                        <p:cTn id="58" dur="1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1958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2500" decel="2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48148E-6 L 0.04922 -0.175 L -0.07396 -0.44167 L -0.20286 -0.23565 L -0.32812 -0.26482 L -0.22734 0.06875 L -0.07396 -0.44167 L 0.20625 -0.18565 L 0.06432 0.06667 L -0.03047 -0.18148 L 0.03984 -0.43565 L 0.19323 -0.22083 L -0.06458 0.06018 L -0.32812 -0.17315 L -0.2474 -0.44167 L -0.18177 -0.24583 L 0.03047 -0.43982 L 0.20625 -0.20417 L 0.09609 0.05 L -0.02253 -0.20417 L 0.19688 -0.40232 L 0.09844 0.05185 L 0.00339 -0.43333 L -0.00013 1.48148E-6 Z " pathEditMode="relative" rAng="0" ptsTypes="AAAAAAAAAAAAAAAAAAAAAAAA">
                                      <p:cBhvr>
                                        <p:cTn id="60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1" y="-1865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2500" decel="2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L 0.075 -0.0875 L -0.02813 -0.18333 L 0.07369 -0.30833 L -0.07162 -0.42916 L -0.1875 -0.2375 L -0.26485 -0.43333 L -0.32344 -0.22708 L -0.43256 -0.42291 L -0.42787 0.05394 L -0.32578 -0.12916 L -0.27657 0.06667 L -0.19349 -0.4375 L -0.07969 0.07477 L 0.07369 -0.27291 L -0.06797 -0.425 L -0.19349 0.06875 L -0.29766 -0.17916 L -0.24271 -0.43125 L -0.20157 -0.22708 L -0.40547 -0.43125 L -0.45821 -0.1125 L -0.29896 0.06459 L -0.08099 -0.17083 L -0.20756 -0.42708 L -0.30131 -0.18333 L 0.00468 0.00417 L 0.00468 0.0044 " pathEditMode="relative" rAng="0" ptsTypes="AAAAAAAAAAAAAAAAAAAAAAAAAAAA">
                                      <p:cBhvr>
                                        <p:cTn id="62" dur="1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-1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build="allAtOnce"/>
      <p:bldP spid="11" grpId="1"/>
      <p:bldP spid="11" grpId="2"/>
      <p:bldP spid="12" grpId="1"/>
      <p:bldP spid="12" grpId="2"/>
      <p:bldP spid="13" grpId="1"/>
      <p:bldP spid="13" grpId="2"/>
      <p:bldP spid="22" grpId="1"/>
      <p:bldP spid="22" grpId="2"/>
      <p:bldP spid="23" grpId="1"/>
      <p:bldP spid="23" grpId="2"/>
      <p:bldP spid="24" grpId="1"/>
      <p:bldP spid="24" grpId="2"/>
      <p:bldP spid="25" grpId="0" build="allAtOnce"/>
      <p:bldP spid="2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195159" cy="446741"/>
          </a:xfrm>
        </p:spPr>
        <p:txBody>
          <a:bodyPr/>
          <a:lstStyle/>
          <a:p>
            <a:r>
              <a:rPr lang="en-US" sz="3200" dirty="0"/>
              <a:t>2. Effect of Impurities: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89188"/>
              </p:ext>
            </p:extLst>
          </p:nvPr>
        </p:nvGraphicFramePr>
        <p:xfrm>
          <a:off x="1702330" y="2800791"/>
          <a:ext cx="8787340" cy="284239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96835">
                  <a:extLst>
                    <a:ext uri="{9D8B030D-6E8A-4147-A177-3AD203B41FA5}">
                      <a16:colId xmlns:a16="http://schemas.microsoft.com/office/drawing/2014/main" val="1108029956"/>
                    </a:ext>
                  </a:extLst>
                </a:gridCol>
                <a:gridCol w="2196835">
                  <a:extLst>
                    <a:ext uri="{9D8B030D-6E8A-4147-A177-3AD203B41FA5}">
                      <a16:colId xmlns:a16="http://schemas.microsoft.com/office/drawing/2014/main" val="1840950506"/>
                    </a:ext>
                  </a:extLst>
                </a:gridCol>
                <a:gridCol w="2196835">
                  <a:extLst>
                    <a:ext uri="{9D8B030D-6E8A-4147-A177-3AD203B41FA5}">
                      <a16:colId xmlns:a16="http://schemas.microsoft.com/office/drawing/2014/main" val="684951728"/>
                    </a:ext>
                  </a:extLst>
                </a:gridCol>
                <a:gridCol w="2196835">
                  <a:extLst>
                    <a:ext uri="{9D8B030D-6E8A-4147-A177-3AD203B41FA5}">
                      <a16:colId xmlns:a16="http://schemas.microsoft.com/office/drawing/2014/main" val="3541405806"/>
                    </a:ext>
                  </a:extLst>
                </a:gridCol>
              </a:tblGrid>
              <a:tr h="7058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Material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</a:t>
                      </a:r>
                      <a:r>
                        <a:rPr lang="en-US" sz="2800" baseline="-25000" dirty="0"/>
                        <a:t>c</a:t>
                      </a:r>
                      <a:r>
                        <a:rPr lang="en-US" sz="2800" dirty="0"/>
                        <a:t> (K)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Material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</a:t>
                      </a:r>
                      <a:r>
                        <a:rPr lang="en-US" sz="2800" baseline="-25000" dirty="0"/>
                        <a:t>c</a:t>
                      </a:r>
                      <a:r>
                        <a:rPr lang="en-US" sz="2800" dirty="0"/>
                        <a:t> (K)</a:t>
                      </a:r>
                      <a:endParaRPr lang="en-US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2570562"/>
                  </a:ext>
                </a:extLst>
              </a:tr>
              <a:tr h="534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3</a:t>
                      </a:r>
                      <a:r>
                        <a:rPr lang="en-US" sz="2400" dirty="0"/>
                        <a:t>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557605"/>
                  </a:ext>
                </a:extLst>
              </a:tr>
              <a:tr h="534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Nb</a:t>
                      </a:r>
                      <a:r>
                        <a:rPr lang="en-US" sz="2400" baseline="-25000" dirty="0"/>
                        <a:t>3</a:t>
                      </a:r>
                      <a:r>
                        <a:rPr lang="en-US" sz="2400" dirty="0"/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4957967"/>
                  </a:ext>
                </a:extLst>
              </a:tr>
              <a:tr h="534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Nb</a:t>
                      </a:r>
                      <a:r>
                        <a:rPr lang="en-US" sz="2400" baseline="-25000" dirty="0"/>
                        <a:t>3</a:t>
                      </a:r>
                      <a:r>
                        <a:rPr lang="en-US" sz="2400" dirty="0"/>
                        <a:t>Sn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335152"/>
                  </a:ext>
                </a:extLst>
              </a:tr>
              <a:tr h="534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3</a:t>
                      </a:r>
                      <a:r>
                        <a:rPr lang="en-US" sz="2400" dirty="0"/>
                        <a:t>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638742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" y="1462428"/>
            <a:ext cx="12192000" cy="929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4863" lvl="1"/>
            <a:r>
              <a:rPr lang="en-US" dirty="0" smtClean="0"/>
              <a:t>Electrical </a:t>
            </a:r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impurities</a:t>
            </a:r>
            <a:r>
              <a:rPr lang="en-US" dirty="0"/>
              <a:t> are added to a superconducting material, it’s </a:t>
            </a:r>
            <a:r>
              <a:rPr lang="en-US" dirty="0" smtClean="0"/>
              <a:t>superconducting</a:t>
            </a:r>
          </a:p>
          <a:p>
            <a:pPr marL="804863" lvl="1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property is not lost </a:t>
            </a:r>
            <a:r>
              <a:rPr lang="en-US" dirty="0" smtClean="0"/>
              <a:t>but value of </a:t>
            </a:r>
            <a:r>
              <a:rPr lang="en-US" dirty="0" smtClean="0">
                <a:solidFill>
                  <a:srgbClr val="0070C0"/>
                </a:solidFill>
              </a:rPr>
              <a:t>T</a:t>
            </a:r>
            <a:r>
              <a:rPr lang="en-US" baseline="-25000" dirty="0" smtClean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 is lowered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smtClean="0"/>
              <a:t>or can be increased.</a:t>
            </a:r>
          </a:p>
        </p:txBody>
      </p:sp>
    </p:spTree>
    <p:extLst>
      <p:ext uri="{BB962C8B-B14F-4D97-AF65-F5344CB8AC3E}">
        <p14:creationId xmlns:p14="http://schemas.microsoft.com/office/powerpoint/2010/main" val="1288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5832899" cy="487684"/>
          </a:xfrm>
        </p:spPr>
        <p:txBody>
          <a:bodyPr/>
          <a:lstStyle/>
          <a:p>
            <a:r>
              <a:rPr lang="en-US" sz="3200" dirty="0"/>
              <a:t>3. Effect of Pressure and Stress:</a:t>
            </a:r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31180" y="1448781"/>
            <a:ext cx="11878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47894" y="2938657"/>
            <a:ext cx="11362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1815146" y="4544702"/>
            <a:ext cx="3766782" cy="17196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798231" y="4697110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14488" y="4697110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28930" y="4697110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45236" y="4697110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3452" y="5554636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87952" y="5554636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02452" y="5554636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16952" y="5554636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5964079" y="5085935"/>
            <a:ext cx="614150" cy="468701"/>
          </a:xfrm>
          <a:prstGeom prst="right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51434" y="4544702"/>
            <a:ext cx="2240493" cy="1719618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800503" y="5395422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16760" y="5395422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31202" y="5395422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347508" y="5395422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73452" y="4728964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87952" y="4728964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102452" y="4728964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16952" y="4728964"/>
            <a:ext cx="4427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sz="2000" b="1" baseline="30000" dirty="0">
              <a:solidFill>
                <a:srgbClr val="FF0000"/>
              </a:solidFill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0" y="1413154"/>
            <a:ext cx="12192000" cy="2638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l"/>
            <a:r>
              <a:rPr lang="en-US" dirty="0"/>
              <a:t>Certain material are found to </a:t>
            </a:r>
            <a:r>
              <a:rPr lang="en-US" dirty="0">
                <a:solidFill>
                  <a:srgbClr val="0070C0"/>
                </a:solidFill>
              </a:rPr>
              <a:t>exhibit superconductivity </a:t>
            </a:r>
            <a:r>
              <a:rPr lang="en-US" dirty="0"/>
              <a:t>on </a:t>
            </a:r>
            <a:r>
              <a:rPr lang="en-US" dirty="0">
                <a:solidFill>
                  <a:srgbClr val="0070C0"/>
                </a:solidFill>
              </a:rPr>
              <a:t>incising pressure </a:t>
            </a:r>
            <a:r>
              <a:rPr lang="en-US" dirty="0" smtClean="0"/>
              <a:t>over them</a:t>
            </a:r>
            <a:r>
              <a:rPr lang="en-US" dirty="0"/>
              <a:t>. </a:t>
            </a:r>
            <a:r>
              <a:rPr lang="en-US" dirty="0" smtClean="0"/>
              <a:t>e.g.</a:t>
            </a:r>
          </a:p>
          <a:p>
            <a:pPr marL="800100" lvl="1" indent="0" algn="l">
              <a:buNone/>
            </a:pPr>
            <a:r>
              <a:rPr lang="en-US" dirty="0" smtClean="0">
                <a:solidFill>
                  <a:srgbClr val="0070C0"/>
                </a:solidFill>
              </a:rPr>
              <a:t>Cesium </a:t>
            </a:r>
            <a:r>
              <a:rPr lang="en-US" dirty="0">
                <a:solidFill>
                  <a:srgbClr val="0070C0"/>
                </a:solidFill>
              </a:rPr>
              <a:t>(Cs) </a:t>
            </a:r>
            <a:r>
              <a:rPr lang="en-US" dirty="0"/>
              <a:t>is found to exhibit superconductivity at </a:t>
            </a:r>
            <a:r>
              <a:rPr lang="en-US" dirty="0">
                <a:solidFill>
                  <a:srgbClr val="0070C0"/>
                </a:solidFill>
              </a:rPr>
              <a:t>T</a:t>
            </a:r>
            <a:r>
              <a:rPr lang="en-US" baseline="-25000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 = 1.5 K </a:t>
            </a:r>
            <a:r>
              <a:rPr lang="en-US" dirty="0" smtClean="0"/>
              <a:t>on applying </a:t>
            </a:r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pressure</a:t>
            </a:r>
            <a:r>
              <a:rPr lang="en-US" dirty="0"/>
              <a:t> of </a:t>
            </a:r>
            <a:r>
              <a:rPr lang="en-US" dirty="0" smtClean="0">
                <a:solidFill>
                  <a:srgbClr val="0070C0"/>
                </a:solidFill>
              </a:rPr>
              <a:t>100 </a:t>
            </a:r>
          </a:p>
          <a:p>
            <a:pPr marL="800100" lvl="1" indent="0" algn="l">
              <a:buNone/>
            </a:pPr>
            <a:r>
              <a:rPr lang="en-US" dirty="0" smtClean="0">
                <a:solidFill>
                  <a:srgbClr val="0070C0"/>
                </a:solidFill>
              </a:rPr>
              <a:t>K Bar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On </a:t>
            </a:r>
            <a:r>
              <a:rPr lang="en-US" dirty="0">
                <a:solidFill>
                  <a:srgbClr val="0070C0"/>
                </a:solidFill>
              </a:rPr>
              <a:t>increasing pressure</a:t>
            </a:r>
            <a:r>
              <a:rPr lang="en-US" dirty="0"/>
              <a:t>, the atoms comes closer. In some materials </a:t>
            </a:r>
            <a:r>
              <a:rPr lang="en-US" dirty="0" smtClean="0"/>
              <a:t>the </a:t>
            </a:r>
            <a:r>
              <a:rPr lang="en-US" dirty="0" smtClean="0">
                <a:solidFill>
                  <a:srgbClr val="0070C0"/>
                </a:solidFill>
              </a:rPr>
              <a:t>lattice vibrations</a:t>
            </a:r>
            <a:r>
              <a:rPr lang="en-US" dirty="0" smtClean="0"/>
              <a:t> are</a:t>
            </a:r>
          </a:p>
          <a:p>
            <a:pPr marL="800100" lvl="1" indent="0">
              <a:buNone/>
            </a:pPr>
            <a:r>
              <a:rPr lang="en-US" dirty="0" smtClean="0"/>
              <a:t>reduced, as a result of this, the </a:t>
            </a:r>
            <a:r>
              <a:rPr lang="en-US" dirty="0" smtClean="0">
                <a:solidFill>
                  <a:srgbClr val="0070C0"/>
                </a:solidFill>
              </a:rPr>
              <a:t>electrons can move freely</a:t>
            </a:r>
            <a:r>
              <a:rPr lang="en-US" dirty="0" smtClean="0"/>
              <a:t>. i.e</a:t>
            </a:r>
            <a:r>
              <a:rPr lang="en-US" dirty="0"/>
              <a:t>. resistivity (and </a:t>
            </a:r>
            <a:r>
              <a:rPr lang="en-US" dirty="0" smtClean="0"/>
              <a:t>hence</a:t>
            </a:r>
          </a:p>
          <a:p>
            <a:pPr marL="800100" lvl="1" indent="0">
              <a:buNone/>
            </a:pPr>
            <a:r>
              <a:rPr lang="en-US" dirty="0" smtClean="0"/>
              <a:t>resistance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decreases</a:t>
            </a:r>
            <a:r>
              <a:rPr lang="en-US" dirty="0"/>
              <a:t>.  </a:t>
            </a:r>
          </a:p>
          <a:p>
            <a:pPr marL="457200" lvl="1" indent="0" algn="l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62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1"/>
      <p:bldP spid="8" grpId="1"/>
      <p:bldP spid="9" grpId="1"/>
      <p:bldP spid="10" grpId="0" build="allAtOnce"/>
      <p:bldP spid="11" grpId="0"/>
      <p:bldP spid="12" grpId="0"/>
      <p:bldP spid="13" grpId="0"/>
      <p:bldP spid="14" grpId="0" build="allAtOnce"/>
      <p:bldP spid="15" grpId="0" animBg="1"/>
      <p:bldP spid="16" grpId="0" animBg="1"/>
      <p:bldP spid="17" grpId="0"/>
      <p:bldP spid="18" grpId="0"/>
      <p:bldP spid="19" grpId="0"/>
      <p:bldP spid="20" grpId="0" build="allAtOnce"/>
      <p:bldP spid="21" grpId="0"/>
      <p:bldP spid="22" grpId="0"/>
      <p:bldP spid="23" grpId="0"/>
      <p:bldP spid="24" grpId="0" build="allAtOnce"/>
      <p:bldP spid="2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4263398" cy="530509"/>
          </a:xfrm>
        </p:spPr>
        <p:txBody>
          <a:bodyPr/>
          <a:lstStyle/>
          <a:p>
            <a:pPr algn="l"/>
            <a:r>
              <a:rPr lang="en-US" sz="3200" dirty="0"/>
              <a:t>4. Isotopic effect</a:t>
            </a:r>
            <a:r>
              <a:rPr lang="en-US" sz="3200" dirty="0" smtClean="0"/>
              <a:t>:</a:t>
            </a:r>
          </a:p>
          <a:p>
            <a:pPr lvl="1" algn="l"/>
            <a:endParaRPr lang="en-US" sz="2800" dirty="0"/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440337"/>
            <a:ext cx="10887075" cy="447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800100" lvl="1"/>
            <a:r>
              <a:rPr lang="en-US" dirty="0"/>
              <a:t>The critical temperature (T</a:t>
            </a:r>
            <a:r>
              <a:rPr lang="en-US" baseline="-25000" dirty="0"/>
              <a:t>c</a:t>
            </a:r>
            <a:r>
              <a:rPr lang="en-US" dirty="0"/>
              <a:t>) is found to vary with it’s isotopic mass.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14742"/>
            <a:ext cx="10755895" cy="487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8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This variation in T</a:t>
            </a:r>
            <a:r>
              <a:rPr lang="en-US" baseline="-25000" dirty="0"/>
              <a:t>c</a:t>
            </a:r>
            <a:r>
              <a:rPr lang="en-US" dirty="0"/>
              <a:t> with it’s isotopic mass is called ‘Isotopic effect’.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62314" y="3811579"/>
            <a:ext cx="8059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Where, </a:t>
            </a:r>
            <a:r>
              <a:rPr lang="el-GR" sz="2800" dirty="0"/>
              <a:t>α</a:t>
            </a:r>
            <a:r>
              <a:rPr lang="en-US" sz="2800" dirty="0"/>
              <a:t> = isotopic constant (Its approx. value is 0.5)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7435" y="3826733"/>
                <a:ext cx="3370998" cy="492443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35" y="3826733"/>
                <a:ext cx="3370998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2674960"/>
                <a:ext cx="12192000" cy="88710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7800"/>
                <a:r>
                  <a:rPr lang="en-US" sz="2800" dirty="0">
                    <a:solidFill>
                      <a:schemeClr val="tx1"/>
                    </a:solidFill>
                  </a:rPr>
                  <a:t>Isotopes have different no. of neutrons in the nucleus. As a result, they have same</a:t>
                </a:r>
              </a:p>
              <a:p>
                <a:pPr marL="177800"/>
                <a:r>
                  <a:rPr lang="en-US" sz="2800" dirty="0">
                    <a:solidFill>
                      <a:schemeClr val="tx1"/>
                    </a:solidFill>
                  </a:rPr>
                  <a:t>atomic number but different atomic mass</a:t>
                </a:r>
                <a:r>
                  <a:rPr lang="en-US" sz="2800" dirty="0">
                    <a:solidFill>
                      <a:srgbClr val="002060"/>
                    </a:solidFill>
                  </a:rPr>
                  <a:t>. </a:t>
                </a:r>
                <a:r>
                  <a:rPr lang="en-US" sz="2800" dirty="0" smtClean="0">
                    <a:solidFill>
                      <a:srgbClr val="0070C0"/>
                    </a:solidFill>
                  </a:rPr>
                  <a:t>e.g.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  <m:sup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p>
                    </m:sSubSup>
                    <m:r>
                      <a:rPr lang="en-US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  <m:sup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bSup>
                    <m:r>
                      <a:rPr lang="en-US" sz="2800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2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b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  <m:sup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p>
                    </m:sSubSup>
                  </m:oMath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74960"/>
                <a:ext cx="12192000" cy="887106"/>
              </a:xfrm>
              <a:prstGeom prst="rect">
                <a:avLst/>
              </a:prstGeom>
              <a:blipFill>
                <a:blip r:embed="rId3"/>
                <a:stretch>
                  <a:fillRect t="-12414" b="-248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597237"/>
              </p:ext>
            </p:extLst>
          </p:nvPr>
        </p:nvGraphicFramePr>
        <p:xfrm>
          <a:off x="4100085" y="4597772"/>
          <a:ext cx="5069760" cy="1828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534880">
                  <a:extLst>
                    <a:ext uri="{9D8B030D-6E8A-4147-A177-3AD203B41FA5}">
                      <a16:colId xmlns:a16="http://schemas.microsoft.com/office/drawing/2014/main" val="1804963009"/>
                    </a:ext>
                  </a:extLst>
                </a:gridCol>
                <a:gridCol w="2534880">
                  <a:extLst>
                    <a:ext uri="{9D8B030D-6E8A-4147-A177-3AD203B41FA5}">
                      <a16:colId xmlns:a16="http://schemas.microsoft.com/office/drawing/2014/main" val="3189046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400" dirty="0">
                          <a:solidFill>
                            <a:sysClr val="windowText" lastClr="000000"/>
                          </a:solidFill>
                        </a:rPr>
                        <a:t>α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3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Hg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̴  0.5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00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Zn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̴  0.45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41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Cd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̴  0.32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807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48988" y="4808556"/>
                <a:ext cx="2072934" cy="9219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32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988" y="4808556"/>
                <a:ext cx="2072934" cy="921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48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build="p"/>
      <p:bldP spid="10" grpId="0"/>
      <p:bldP spid="11" grpId="0" animBg="1"/>
      <p:bldP spid="12" grpId="0" uiExpand="1" build="p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/>
              <a:t>Q.1 </a:t>
            </a:r>
            <a:r>
              <a:rPr lang="en-US" sz="2400" dirty="0" smtClean="0"/>
              <a:t>For mercury of mass 202, value of </a:t>
            </a:r>
            <a:r>
              <a:rPr lang="el-GR" sz="2400" dirty="0" smtClean="0"/>
              <a:t>α</a:t>
            </a:r>
            <a:r>
              <a:rPr lang="en-US" sz="2400" dirty="0" smtClean="0"/>
              <a:t> is 0.5 and T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is 4.2 K. Find transition temperature for</a:t>
            </a:r>
          </a:p>
          <a:p>
            <a:pPr marL="287338" indent="0" defTabSz="804863">
              <a:buNone/>
              <a:tabLst>
                <a:tab pos="736600" algn="l"/>
              </a:tabLst>
            </a:pPr>
            <a:r>
              <a:rPr lang="en-US" sz="2400" dirty="0" smtClean="0"/>
              <a:t>	Isotope of mercury of mass 200.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8476" y="1941688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49961" y="1941687"/>
            <a:ext cx="129397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202 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201828" y="1940999"/>
            <a:ext cx="147018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baseline="-25000" dirty="0" smtClean="0"/>
              <a:t>c1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4.2 K 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4929906" y="1939817"/>
            <a:ext cx="129397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200  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481773" y="1939817"/>
            <a:ext cx="10334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l-GR" sz="2400" dirty="0" smtClean="0"/>
              <a:t>α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0.5  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7773123" y="1939816"/>
            <a:ext cx="97082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baseline="-25000" dirty="0" smtClean="0"/>
              <a:t>c2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49961" y="3081942"/>
                <a:ext cx="2750589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961" y="3081942"/>
                <a:ext cx="2750589" cy="369332"/>
              </a:xfrm>
              <a:prstGeom prst="rect">
                <a:avLst/>
              </a:prstGeom>
              <a:blipFill>
                <a:blip r:embed="rId2"/>
                <a:stretch>
                  <a:fillRect l="-1552"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378494" y="3983827"/>
                <a:ext cx="3022056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494" y="3983827"/>
                <a:ext cx="3022056" cy="369332"/>
              </a:xfrm>
              <a:prstGeom prst="rect">
                <a:avLst/>
              </a:prstGeom>
              <a:blipFill>
                <a:blip r:embed="rId3"/>
                <a:stretch>
                  <a:fillRect l="-403"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445987" y="4908901"/>
                <a:ext cx="3022056" cy="87043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b>
                                      <m: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987" y="4908901"/>
                <a:ext cx="3022056" cy="870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5086349" y="2975075"/>
            <a:ext cx="0" cy="33268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691008" y="2767688"/>
                <a:ext cx="3462451" cy="9080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02</m:t>
                                  </m:r>
                                </m:num>
                                <m:den>
                                  <m:r>
                                    <a:rPr lang="en-US" sz="240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08" y="2767688"/>
                <a:ext cx="3462451" cy="908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91008" y="4193287"/>
                <a:ext cx="370665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=1.004987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×4.2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008" y="4193287"/>
                <a:ext cx="3706651" cy="369332"/>
              </a:xfrm>
              <a:prstGeom prst="rect">
                <a:avLst/>
              </a:prstGeom>
              <a:blipFill>
                <a:blip r:embed="rId6"/>
                <a:stretch>
                  <a:fillRect l="-2138"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457843" y="5159450"/>
                <a:ext cx="2671886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=4.2209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843" y="5159450"/>
                <a:ext cx="2671886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75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 smtClean="0"/>
              <a:t>Q.2 The critical temperature of a metal with isotopic mass 199.5 is 4.185 K. Calculate the</a:t>
            </a:r>
          </a:p>
          <a:p>
            <a:pPr marL="736600" indent="0">
              <a:buNone/>
            </a:pPr>
            <a:r>
              <a:rPr lang="en-US" sz="2400" dirty="0" smtClean="0"/>
              <a:t>isotopic mass if critical temperature falls to 4.133 K.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58476" y="1941688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49960" y="1941687"/>
            <a:ext cx="155186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199.5 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437334" y="1939816"/>
            <a:ext cx="188452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baseline="-25000" dirty="0" smtClean="0"/>
              <a:t>c1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4.185 K 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7592364" y="1936221"/>
            <a:ext cx="129397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M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  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557361" y="1936221"/>
            <a:ext cx="179949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baseline="-25000" dirty="0" smtClean="0"/>
              <a:t>c2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4.133 K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9842" y="2945508"/>
                <a:ext cx="2750589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42" y="2945508"/>
                <a:ext cx="2750589" cy="369332"/>
              </a:xfrm>
              <a:prstGeom prst="rect">
                <a:avLst/>
              </a:prstGeom>
              <a:blipFill>
                <a:blip r:embed="rId2"/>
                <a:stretch>
                  <a:fillRect l="-1330"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8375" y="3911706"/>
                <a:ext cx="3022056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75" y="3911706"/>
                <a:ext cx="3022056" cy="369332"/>
              </a:xfrm>
              <a:prstGeom prst="rect">
                <a:avLst/>
              </a:prstGeom>
              <a:blipFill>
                <a:blip r:embed="rId3"/>
                <a:stretch>
                  <a:fillRect l="-403" b="-1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3557582" y="2927684"/>
            <a:ext cx="0" cy="33268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5299" y="4877904"/>
                <a:ext cx="2593665" cy="751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sup>
                      </m:sSubSup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99" y="4877904"/>
                <a:ext cx="2593665" cy="7518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027513" y="2927684"/>
                <a:ext cx="1839878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ut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13" y="2927684"/>
                <a:ext cx="1839878" cy="369332"/>
              </a:xfrm>
              <a:prstGeom prst="rect">
                <a:avLst/>
              </a:prstGeom>
              <a:blipFill>
                <a:blip r:embed="rId5"/>
                <a:stretch>
                  <a:fillRect l="-5980" b="-98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027514" y="3759029"/>
                <a:ext cx="3022056" cy="7518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14" y="3759029"/>
                <a:ext cx="3022056" cy="7518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027513" y="4972914"/>
                <a:ext cx="3022057" cy="69897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4.185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4.133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99.5</m:t>
                          </m:r>
                        </m:e>
                      </m:ra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13" y="4972914"/>
                <a:ext cx="3022057" cy="6989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7281859" y="2927684"/>
            <a:ext cx="0" cy="33268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592364" y="2896812"/>
                <a:ext cx="3413772" cy="4519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1.01258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99.5</m:t>
                          </m:r>
                        </m:e>
                      </m:ra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64" y="2896812"/>
                <a:ext cx="3413772" cy="451983"/>
              </a:xfrm>
              <a:prstGeom prst="rect">
                <a:avLst/>
              </a:prstGeom>
              <a:blipFill>
                <a:blip r:embed="rId8"/>
                <a:stretch>
                  <a:fillRect b="-13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92364" y="3659199"/>
                <a:ext cx="2380311" cy="4519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ad>
                        <m:radPr>
                          <m:degHide m:val="on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</m:e>
                            <m:sub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14.301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64" y="3659199"/>
                <a:ext cx="2380311" cy="4519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592364" y="4421586"/>
                <a:ext cx="2380311" cy="3693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14.302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364" y="4421586"/>
                <a:ext cx="2380311" cy="369332"/>
              </a:xfrm>
              <a:prstGeom prst="rect">
                <a:avLst/>
              </a:prstGeom>
              <a:blipFill>
                <a:blip r:embed="rId10"/>
                <a:stretch>
                  <a:fillRect l="-3325" b="-14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496194" y="5144860"/>
                <a:ext cx="2180067" cy="55399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204.55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194" y="5144860"/>
                <a:ext cx="218006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38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5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1" y="863445"/>
            <a:ext cx="4590944" cy="487684"/>
          </a:xfrm>
        </p:spPr>
        <p:txBody>
          <a:bodyPr/>
          <a:lstStyle/>
          <a:p>
            <a:pPr algn="l"/>
            <a:r>
              <a:rPr lang="en-US" sz="3200" dirty="0" smtClean="0"/>
              <a:t>5. </a:t>
            </a:r>
            <a:r>
              <a:rPr lang="en-US" sz="3200" dirty="0"/>
              <a:t>Magnetic field effect:</a:t>
            </a:r>
          </a:p>
          <a:p>
            <a:endParaRPr lang="en-US" sz="3200" dirty="0"/>
          </a:p>
        </p:txBody>
      </p:sp>
      <p:sp>
        <p:nvSpPr>
          <p:cNvPr id="7" name="Minus 6"/>
          <p:cNvSpPr/>
          <p:nvPr/>
        </p:nvSpPr>
        <p:spPr>
          <a:xfrm>
            <a:off x="6108874" y="3903557"/>
            <a:ext cx="3316406" cy="504967"/>
          </a:xfrm>
          <a:prstGeom prst="mathMin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inus 7"/>
          <p:cNvSpPr/>
          <p:nvPr/>
        </p:nvSpPr>
        <p:spPr>
          <a:xfrm>
            <a:off x="6108874" y="5383034"/>
            <a:ext cx="3316406" cy="504967"/>
          </a:xfrm>
          <a:prstGeom prst="mathMin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15847" y="3852598"/>
            <a:ext cx="40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15847" y="5383034"/>
            <a:ext cx="409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</a:t>
            </a:r>
            <a:endParaRPr lang="en-US" b="1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111985" y="4574699"/>
            <a:ext cx="1310184" cy="642160"/>
            <a:chOff x="9505666" y="2805782"/>
            <a:chExt cx="1310184" cy="642160"/>
          </a:xfrm>
        </p:grpSpPr>
        <p:sp>
          <p:nvSpPr>
            <p:cNvPr id="6" name="Flowchart: Magnetic Disk 5"/>
            <p:cNvSpPr/>
            <p:nvPr/>
          </p:nvSpPr>
          <p:spPr>
            <a:xfrm>
              <a:off x="9505666" y="2805782"/>
              <a:ext cx="1310184" cy="642160"/>
            </a:xfrm>
            <a:prstGeom prst="flowChartMagneticDisk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505666" y="2976774"/>
              <a:ext cx="4459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</a:rPr>
                <a:t>T</a:t>
              </a:r>
              <a:r>
                <a:rPr lang="en-US" sz="2400" b="1" baseline="-25000" dirty="0">
                  <a:solidFill>
                    <a:srgbClr val="0070C0"/>
                  </a:solidFill>
                </a:rPr>
                <a:t>c</a:t>
              </a:r>
              <a:endParaRPr lang="en-US" sz="16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5828" y="2352692"/>
                <a:ext cx="3177729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chemeClr val="accent4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accent4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accent4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8" y="2352692"/>
                <a:ext cx="3177729" cy="966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254209" y="2604666"/>
            <a:ext cx="78285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c</a:t>
            </a:r>
            <a:r>
              <a:rPr lang="en-US" sz="2400" dirty="0"/>
              <a:t> (0) is the maximum field at </a:t>
            </a:r>
            <a:r>
              <a:rPr lang="en-US" sz="2400" dirty="0">
                <a:solidFill>
                  <a:srgbClr val="0070C0"/>
                </a:solidFill>
              </a:rPr>
              <a:t>absolute zero (0 K)</a:t>
            </a:r>
            <a:r>
              <a:rPr lang="en-US" sz="2400" dirty="0"/>
              <a:t> temperature.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58" y="3419351"/>
            <a:ext cx="4429743" cy="314368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0" y="1423473"/>
            <a:ext cx="12192000" cy="929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lvl="1"/>
            <a:r>
              <a:rPr lang="en-US" sz="2800" dirty="0"/>
              <a:t>“The minimum </a:t>
            </a:r>
            <a:r>
              <a:rPr lang="en-US" sz="2800" dirty="0">
                <a:solidFill>
                  <a:srgbClr val="0070C0"/>
                </a:solidFill>
              </a:rPr>
              <a:t>magnetic field </a:t>
            </a:r>
            <a:r>
              <a:rPr lang="en-US" sz="2800" dirty="0"/>
              <a:t>required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to </a:t>
            </a:r>
            <a:r>
              <a:rPr lang="en-US" sz="2800" dirty="0">
                <a:solidFill>
                  <a:srgbClr val="0070C0"/>
                </a:solidFill>
              </a:rPr>
              <a:t>destroy</a:t>
            </a:r>
            <a:r>
              <a:rPr lang="en-US" sz="2800" dirty="0"/>
              <a:t> the superconducting state is </a:t>
            </a:r>
            <a:endParaRPr lang="en-US" sz="2800" dirty="0" smtClean="0"/>
          </a:p>
          <a:p>
            <a:pPr marL="800100" lvl="1" indent="0">
              <a:buNone/>
            </a:pPr>
            <a:r>
              <a:rPr lang="en-US" sz="2800" dirty="0" smtClean="0"/>
              <a:t>called </a:t>
            </a:r>
            <a:r>
              <a:rPr lang="en-US" sz="2800" dirty="0" smtClean="0">
                <a:solidFill>
                  <a:srgbClr val="0070C0"/>
                </a:solidFill>
              </a:rPr>
              <a:t>critical magnetic </a:t>
            </a:r>
            <a:r>
              <a:rPr lang="en-US" sz="2800" dirty="0">
                <a:solidFill>
                  <a:srgbClr val="0070C0"/>
                </a:solidFill>
              </a:rPr>
              <a:t>field </a:t>
            </a:r>
            <a:r>
              <a:rPr lang="en-US" sz="2800" dirty="0"/>
              <a:t>(</a:t>
            </a:r>
            <a:r>
              <a:rPr lang="en-US" sz="2800" dirty="0" err="1"/>
              <a:t>H</a:t>
            </a:r>
            <a:r>
              <a:rPr lang="en-US" sz="2800" baseline="-25000" dirty="0" err="1"/>
              <a:t>c</a:t>
            </a:r>
            <a:r>
              <a:rPr lang="en-US" sz="2800" dirty="0"/>
              <a:t>).” </a:t>
            </a:r>
          </a:p>
        </p:txBody>
      </p:sp>
    </p:spTree>
    <p:extLst>
      <p:ext uri="{BB962C8B-B14F-4D97-AF65-F5344CB8AC3E}">
        <p14:creationId xmlns:p14="http://schemas.microsoft.com/office/powerpoint/2010/main" val="104396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 animBg="1"/>
      <p:bldP spid="9" grpId="0"/>
      <p:bldP spid="10" grpId="0"/>
      <p:bldP spid="13" grpId="0"/>
      <p:bldP spid="14" grpId="0"/>
      <p:bldP spid="15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/>
              <a:t>Q.1 A superconductor tin has a critical temperature of 3.7 K in zero magnetic field and a critical</a:t>
            </a:r>
          </a:p>
          <a:p>
            <a:pPr marL="0" indent="0" defTabSz="736600">
              <a:buNone/>
            </a:pPr>
            <a:r>
              <a:rPr lang="en-US" sz="2400" dirty="0"/>
              <a:t>	field of </a:t>
            </a:r>
            <a:r>
              <a:rPr lang="en-US" sz="2400" dirty="0" smtClean="0"/>
              <a:t>0.0306 </a:t>
            </a:r>
            <a:r>
              <a:rPr lang="en-US" sz="2400" dirty="0"/>
              <a:t>T at 0 K. Find the critical field at 2 K.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80" y="1941688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059" y="1955976"/>
            <a:ext cx="15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89968" y="1941688"/>
            <a:ext cx="21820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c</a:t>
            </a:r>
            <a:r>
              <a:rPr lang="en-US" sz="2400" dirty="0"/>
              <a:t>(0) = 0.0306 T  </a:t>
            </a:r>
          </a:p>
        </p:txBody>
      </p:sp>
      <p:sp>
        <p:nvSpPr>
          <p:cNvPr id="8" name="Rectangle 7"/>
          <p:cNvSpPr/>
          <p:nvPr/>
        </p:nvSpPr>
        <p:spPr>
          <a:xfrm>
            <a:off x="5078898" y="1941687"/>
            <a:ext cx="135047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c</a:t>
            </a:r>
            <a:r>
              <a:rPr lang="en-US" sz="2400" dirty="0"/>
              <a:t> = 3.7 K  </a:t>
            </a:r>
          </a:p>
        </p:txBody>
      </p:sp>
      <p:sp>
        <p:nvSpPr>
          <p:cNvPr id="9" name="Rectangle 8"/>
          <p:cNvSpPr/>
          <p:nvPr/>
        </p:nvSpPr>
        <p:spPr>
          <a:xfrm>
            <a:off x="6636237" y="1955975"/>
            <a:ext cx="103615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 = 2 K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2058" y="2624802"/>
            <a:ext cx="7023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Now, the critical field at any temperature T K is given as: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15325" y="2372232"/>
                <a:ext cx="3177729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325" y="2372232"/>
                <a:ext cx="3177729" cy="966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92072" y="3479052"/>
                <a:ext cx="3450368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0306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7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72" y="3479052"/>
                <a:ext cx="3450368" cy="966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92072" y="4838440"/>
                <a:ext cx="283600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0306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708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72" y="4838440"/>
                <a:ext cx="2836007" cy="369332"/>
              </a:xfrm>
              <a:prstGeom prst="rect">
                <a:avLst/>
              </a:prstGeom>
              <a:blipFill>
                <a:blip r:embed="rId4"/>
                <a:stretch>
                  <a:fillRect l="-3648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92058" y="5600355"/>
                <a:ext cx="2103120" cy="5486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0216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058" y="5600355"/>
                <a:ext cx="2103120" cy="548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BCAB2D20-71CC-4435-AF4A-6E7A1E9D6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12" y="3399050"/>
            <a:ext cx="4056461" cy="28787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879251" y="1944852"/>
            <a:ext cx="96449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117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346010"/>
          </a:xfrm>
        </p:spPr>
        <p:txBody>
          <a:bodyPr/>
          <a:lstStyle/>
          <a:p>
            <a:r>
              <a:rPr lang="en-US" sz="2400" dirty="0"/>
              <a:t>Q.2 The transition temperature for lead is 7.2 K. However, at 5 K, it loses the superconducting</a:t>
            </a:r>
          </a:p>
          <a:p>
            <a:pPr marL="0" indent="0" defTabSz="723900">
              <a:buNone/>
            </a:pPr>
            <a:r>
              <a:rPr lang="en-US" sz="2400" dirty="0"/>
              <a:t>	property when subjected to a magnetic field of 3.3 × 10</a:t>
            </a:r>
            <a:r>
              <a:rPr lang="en-US" sz="2400" baseline="30000" dirty="0"/>
              <a:t>4</a:t>
            </a:r>
            <a:r>
              <a:rPr lang="en-US" sz="2400" dirty="0"/>
              <a:t> A/m. Find the value of the</a:t>
            </a:r>
          </a:p>
          <a:p>
            <a:pPr marL="0" indent="0" defTabSz="723900">
              <a:buNone/>
            </a:pPr>
            <a:r>
              <a:rPr lang="en-US" sz="2400" dirty="0"/>
              <a:t>	magnetic field that will allow the metal to remain its superconductivity at 0 K.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80" y="2263663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2059" y="2277951"/>
            <a:ext cx="15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59203" y="2263661"/>
            <a:ext cx="245674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= 3.3 × 10</a:t>
            </a:r>
            <a:r>
              <a:rPr lang="en-US" sz="2400" baseline="30000" dirty="0"/>
              <a:t>4</a:t>
            </a:r>
            <a:r>
              <a:rPr lang="en-US" sz="2400" dirty="0"/>
              <a:t> A/m  </a:t>
            </a:r>
          </a:p>
        </p:txBody>
      </p:sp>
      <p:sp>
        <p:nvSpPr>
          <p:cNvPr id="8" name="Rectangle 7"/>
          <p:cNvSpPr/>
          <p:nvPr/>
        </p:nvSpPr>
        <p:spPr>
          <a:xfrm>
            <a:off x="2777976" y="2263662"/>
            <a:ext cx="135047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c</a:t>
            </a:r>
            <a:r>
              <a:rPr lang="en-US" sz="2400" dirty="0"/>
              <a:t> = 7.2 K  </a:t>
            </a:r>
          </a:p>
        </p:txBody>
      </p:sp>
      <p:sp>
        <p:nvSpPr>
          <p:cNvPr id="9" name="Rectangle 8"/>
          <p:cNvSpPr/>
          <p:nvPr/>
        </p:nvSpPr>
        <p:spPr>
          <a:xfrm>
            <a:off x="4425752" y="2263661"/>
            <a:ext cx="103615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 = 5 K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341121" y="3187979"/>
                <a:ext cx="3177729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21" y="3187979"/>
                <a:ext cx="3177729" cy="966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61904" y="4866937"/>
                <a:ext cx="3417709" cy="55399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I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(0)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6.37</m:t>
                    </m:r>
                    <m:r>
                      <a:rPr lang="en-I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I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I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904" y="4866937"/>
                <a:ext cx="3417709" cy="553998"/>
              </a:xfrm>
              <a:prstGeom prst="rect">
                <a:avLst/>
              </a:prstGeom>
              <a:blipFill>
                <a:blip r:embed="rId3"/>
                <a:stretch>
                  <a:fillRect b="-1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C3E71-DED4-4970-8A96-8BF21670F42D}"/>
                  </a:ext>
                </a:extLst>
              </p:cNvPr>
              <p:cNvSpPr txBox="1"/>
              <p:nvPr/>
            </p:nvSpPr>
            <p:spPr>
              <a:xfrm>
                <a:off x="1326833" y="4617436"/>
                <a:ext cx="3483839" cy="103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C3E71-DED4-4970-8A96-8BF21670F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833" y="4617436"/>
                <a:ext cx="3483839" cy="1039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9611C4-D174-4F45-9C98-0CACC698A937}"/>
                  </a:ext>
                </a:extLst>
              </p:cNvPr>
              <p:cNvSpPr txBox="1"/>
              <p:nvPr/>
            </p:nvSpPr>
            <p:spPr>
              <a:xfrm>
                <a:off x="5504893" y="3115780"/>
                <a:ext cx="4512004" cy="10390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3.3</m:t>
                      </m:r>
                      <m:r>
                        <a:rPr lang="en-I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b="0" i="0" smtClean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num>
                                        <m:den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7.2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I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9611C4-D174-4F45-9C98-0CACC698A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893" y="3115780"/>
                <a:ext cx="4512004" cy="10390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8495584" y="2263660"/>
            <a:ext cx="139136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c</a:t>
            </a:r>
            <a:r>
              <a:rPr lang="en-US" sz="2400" dirty="0"/>
              <a:t> </a:t>
            </a:r>
            <a:r>
              <a:rPr lang="en-US" sz="2400" dirty="0" smtClean="0"/>
              <a:t>(0) = ?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AB2D20-71CC-4435-AF4A-6E7A1E9D6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04" y="3115780"/>
            <a:ext cx="4056461" cy="287877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157782" y="2954019"/>
            <a:ext cx="0" cy="33268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58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 animBg="1"/>
      <p:bldP spid="9" grpId="0" animBg="1"/>
      <p:bldP spid="11" grpId="0"/>
      <p:bldP spid="14" grpId="0" animBg="1"/>
      <p:bldP spid="15" grpId="0"/>
      <p:bldP spid="16" grpId="0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923" y="1005840"/>
            <a:ext cx="7588155" cy="4973669"/>
          </a:xfrm>
          <a:prstGeom prst="rect">
            <a:avLst/>
          </a:prstGeom>
          <a:solidFill>
            <a:srgbClr val="45C4F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63550" indent="-463550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Introduction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of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Superconductivity</a:t>
            </a:r>
          </a:p>
          <a:p>
            <a:pPr marL="463550" indent="-463550">
              <a:lnSpc>
                <a:spcPct val="130000"/>
              </a:lnSpc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Properties of superconductors:</a:t>
            </a:r>
          </a:p>
          <a:p>
            <a:pPr marL="457200" defTabSz="463550">
              <a:lnSpc>
                <a:spcPct val="130000"/>
              </a:lnSpc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Electrical resistance/resistivity</a:t>
            </a: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Effect of impurities</a:t>
            </a: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Effect of Pressure and Stress</a:t>
            </a: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Isotopic effect</a:t>
            </a: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Effect of magnetic field </a:t>
            </a: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Critical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current density</a:t>
            </a: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Persistent Current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US" sz="2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463550" lvl="1" defTabSz="463550">
              <a:lnSpc>
                <a:spcPct val="13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Meissner effect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24608" y="0"/>
            <a:ext cx="1742785" cy="9233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5400" b="1" dirty="0">
                <a:gradFill flip="none" rotWithShape="1">
                  <a:gsLst>
                    <a:gs pos="0">
                      <a:srgbClr val="B00000">
                        <a:shade val="30000"/>
                        <a:satMod val="115000"/>
                      </a:srgbClr>
                    </a:gs>
                    <a:gs pos="50000">
                      <a:srgbClr val="B00000">
                        <a:shade val="67500"/>
                        <a:satMod val="115000"/>
                      </a:srgbClr>
                    </a:gs>
                    <a:gs pos="100000">
                      <a:srgbClr val="B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cs typeface="Times New Roman" panose="02020603050405020304" pitchFamily="18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4666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 smtClean="0"/>
              <a:t>Q.3 </a:t>
            </a:r>
            <a:r>
              <a:rPr lang="en-US" sz="2400" dirty="0"/>
              <a:t>Calculate the transition temperature of niobium for which the critical field is 1×10</a:t>
            </a:r>
            <a:r>
              <a:rPr lang="en-US" sz="2400" baseline="30000" dirty="0"/>
              <a:t>5</a:t>
            </a:r>
            <a:r>
              <a:rPr lang="en-US" sz="2400" dirty="0"/>
              <a:t> A/m at </a:t>
            </a:r>
          </a:p>
          <a:p>
            <a:pPr marL="0" indent="0" defTabSz="723900">
              <a:buNone/>
            </a:pPr>
            <a:r>
              <a:rPr lang="en-US" sz="2400" dirty="0"/>
              <a:t>	8 K and </a:t>
            </a:r>
            <a:r>
              <a:rPr lang="en-US" sz="2400" dirty="0" smtClean="0"/>
              <a:t>2×10</a:t>
            </a:r>
            <a:r>
              <a:rPr lang="en-US" sz="2400" baseline="30000" dirty="0" smtClean="0"/>
              <a:t>5</a:t>
            </a:r>
            <a:r>
              <a:rPr lang="en-US" sz="2400" dirty="0" smtClean="0"/>
              <a:t> </a:t>
            </a:r>
            <a:r>
              <a:rPr lang="en-US" sz="2400" dirty="0"/>
              <a:t>A/m at 0 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476" y="1840581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9355" y="1854869"/>
            <a:ext cx="15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54930" y="1840580"/>
            <a:ext cx="222650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= 1 × 10</a:t>
            </a:r>
            <a:r>
              <a:rPr lang="en-US" sz="2400" baseline="30000" dirty="0"/>
              <a:t>5</a:t>
            </a:r>
            <a:r>
              <a:rPr lang="en-US" sz="2400" dirty="0"/>
              <a:t> A/m  </a:t>
            </a:r>
          </a:p>
        </p:txBody>
      </p:sp>
      <p:sp>
        <p:nvSpPr>
          <p:cNvPr id="8" name="Rectangle 7"/>
          <p:cNvSpPr/>
          <p:nvPr/>
        </p:nvSpPr>
        <p:spPr>
          <a:xfrm>
            <a:off x="5230162" y="1840580"/>
            <a:ext cx="103615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 = 8 K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3278" y="2748752"/>
                <a:ext cx="3177729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78" y="2748752"/>
                <a:ext cx="3177729" cy="9668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C3E71-DED4-4970-8A96-8BF21670F42D}"/>
                  </a:ext>
                </a:extLst>
              </p:cNvPr>
              <p:cNvSpPr txBox="1"/>
              <p:nvPr/>
            </p:nvSpPr>
            <p:spPr>
              <a:xfrm>
                <a:off x="4259610" y="2640738"/>
                <a:ext cx="2847831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(0)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C3E71-DED4-4970-8A96-8BF21670F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610" y="2640738"/>
                <a:ext cx="2847831" cy="1033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5283E15F-3FF1-41E9-B71F-75F84E84C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92" y="3109971"/>
            <a:ext cx="4103956" cy="2912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2D08C2-B4CD-4582-B3DC-D45D5B2353A0}"/>
                  </a:ext>
                </a:extLst>
              </p:cNvPr>
              <p:cNvSpPr txBox="1"/>
              <p:nvPr/>
            </p:nvSpPr>
            <p:spPr>
              <a:xfrm>
                <a:off x="4294561" y="4391371"/>
                <a:ext cx="2727606" cy="1303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400" i="0"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</m:sub>
                                          </m:sSub>
                                          <m:r>
                                            <a:rPr lang="en-IN" sz="2400" i="0">
                                              <a:latin typeface="Cambria Math" panose="02040503050406030204" pitchFamily="18" charset="0"/>
                                            </a:rPr>
                                            <m:t>(0)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2D08C2-B4CD-4582-B3DC-D45D5B235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61" y="4391371"/>
                <a:ext cx="2727606" cy="1303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329245-69A6-4D49-979E-BB883B5343DB}"/>
                  </a:ext>
                </a:extLst>
              </p:cNvPr>
              <p:cNvSpPr txBox="1"/>
              <p:nvPr/>
            </p:nvSpPr>
            <p:spPr>
              <a:xfrm>
                <a:off x="7843587" y="2780938"/>
                <a:ext cx="2974404" cy="13303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IN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×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10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329245-69A6-4D49-979E-BB883B534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587" y="2780938"/>
                <a:ext cx="2974404" cy="13303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ADB1C3-158C-4BE1-87CE-592620951E50}"/>
                  </a:ext>
                </a:extLst>
              </p:cNvPr>
              <p:cNvSpPr txBox="1"/>
              <p:nvPr/>
            </p:nvSpPr>
            <p:spPr>
              <a:xfrm>
                <a:off x="7769976" y="4733451"/>
                <a:ext cx="1737984" cy="619337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ad>
                        <m:radPr>
                          <m:degHide m:val="on"/>
                          <m:ctrlP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I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ADB1C3-158C-4BE1-87CE-592620951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976" y="4733451"/>
                <a:ext cx="1737984" cy="6193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B8CA40C-6B2A-4A12-A128-B984B758DE40}"/>
              </a:ext>
            </a:extLst>
          </p:cNvPr>
          <p:cNvSpPr/>
          <p:nvPr/>
        </p:nvSpPr>
        <p:spPr>
          <a:xfrm>
            <a:off x="6515044" y="1840580"/>
            <a:ext cx="256701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(0)= 1 × 10</a:t>
            </a:r>
            <a:r>
              <a:rPr lang="en-US" sz="2400" baseline="30000" dirty="0"/>
              <a:t>5</a:t>
            </a:r>
            <a:r>
              <a:rPr lang="en-US" sz="2400" dirty="0"/>
              <a:t> A/m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330789" y="1851690"/>
            <a:ext cx="103615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902407" y="2780938"/>
            <a:ext cx="0" cy="37493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1853" y="3983514"/>
                <a:ext cx="2544286" cy="902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(0)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3" y="3983514"/>
                <a:ext cx="2544286" cy="9028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13278" y="5154284"/>
                <a:ext cx="3014928" cy="1133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den>
                          </m:f>
                        </m:e>
                      </m:ra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78" y="5154284"/>
                <a:ext cx="3014928" cy="1133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7540957" y="2780938"/>
            <a:ext cx="0" cy="37493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72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8" grpId="0" animBg="1"/>
      <p:bldP spid="11" grpId="0"/>
      <p:bldP spid="15" grpId="0"/>
      <p:bldP spid="18" grpId="0"/>
      <p:bldP spid="20" grpId="0"/>
      <p:bldP spid="21" grpId="0" animBg="1"/>
      <p:bldP spid="24" grpId="0" animBg="1"/>
      <p:bldP spid="22" grpId="0" animBg="1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0" y="863446"/>
            <a:ext cx="5341572" cy="528626"/>
          </a:xfrm>
        </p:spPr>
        <p:txBody>
          <a:bodyPr/>
          <a:lstStyle/>
          <a:p>
            <a:pPr algn="l"/>
            <a:r>
              <a:rPr lang="en-US" sz="3200" dirty="0" smtClean="0"/>
              <a:t>6. Critical current density (</a:t>
            </a:r>
            <a:r>
              <a:rPr lang="en-US" sz="3200" dirty="0" err="1" smtClean="0"/>
              <a:t>J</a:t>
            </a:r>
            <a:r>
              <a:rPr lang="en-US" sz="3200" baseline="-25000" dirty="0" err="1" smtClean="0"/>
              <a:t>c</a:t>
            </a:r>
            <a:r>
              <a:rPr lang="en-US" sz="3200" dirty="0" smtClean="0"/>
              <a:t>):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1398976"/>
            <a:ext cx="12192000" cy="8212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When current density through a superconductor </a:t>
            </a:r>
            <a:r>
              <a:rPr lang="en-US" dirty="0">
                <a:solidFill>
                  <a:srgbClr val="0070C0"/>
                </a:solidFill>
              </a:rPr>
              <a:t>exceeds a critical value </a:t>
            </a:r>
            <a:r>
              <a:rPr lang="en-US" dirty="0" err="1">
                <a:solidFill>
                  <a:srgbClr val="0070C0"/>
                </a:solidFill>
              </a:rPr>
              <a:t>J</a:t>
            </a:r>
            <a:r>
              <a:rPr lang="en-US" baseline="-25000" dirty="0" err="1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</a:p>
          <a:p>
            <a:pPr marL="803275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superconducting </a:t>
            </a:r>
            <a:r>
              <a:rPr lang="en-US" dirty="0">
                <a:solidFill>
                  <a:schemeClr val="tx1"/>
                </a:solidFill>
              </a:rPr>
              <a:t>state is found to </a:t>
            </a:r>
            <a:r>
              <a:rPr lang="en-US" dirty="0">
                <a:solidFill>
                  <a:srgbClr val="0070C0"/>
                </a:solidFill>
              </a:rPr>
              <a:t>disappear</a:t>
            </a:r>
            <a:r>
              <a:rPr lang="en-US" dirty="0">
                <a:solidFill>
                  <a:schemeClr val="tx1"/>
                </a:solidFill>
              </a:rPr>
              <a:t> in the sample.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35388" y="2456049"/>
            <a:ext cx="4069577" cy="2100557"/>
            <a:chOff x="3813121" y="4465289"/>
            <a:chExt cx="4069577" cy="2100557"/>
          </a:xfrm>
        </p:grpSpPr>
        <p:grpSp>
          <p:nvGrpSpPr>
            <p:cNvPr id="30" name="Group 29"/>
            <p:cNvGrpSpPr/>
            <p:nvPr/>
          </p:nvGrpSpPr>
          <p:grpSpPr>
            <a:xfrm>
              <a:off x="3813121" y="4465289"/>
              <a:ext cx="4002129" cy="2100557"/>
              <a:chOff x="3813121" y="4465289"/>
              <a:chExt cx="4002129" cy="2100557"/>
            </a:xfrm>
          </p:grpSpPr>
          <p:sp>
            <p:nvSpPr>
              <p:cNvPr id="32" name="Can 31"/>
              <p:cNvSpPr/>
              <p:nvPr/>
            </p:nvSpPr>
            <p:spPr>
              <a:xfrm rot="5400000" flipH="1">
                <a:off x="5287539" y="3463492"/>
                <a:ext cx="1053293" cy="4002129"/>
              </a:xfrm>
              <a:prstGeom prst="can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146912" y="6042626"/>
                <a:ext cx="15295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Cu </a:t>
                </a:r>
                <a:r>
                  <a:rPr lang="en-US" sz="2800" b="1" dirty="0">
                    <a:cs typeface="Times New Roman" panose="02020603050405020304" pitchFamily="18" charset="0"/>
                  </a:rPr>
                  <a:t>(Wire)</a:t>
                </a:r>
                <a:endParaRPr lang="en-US" b="1" dirty="0"/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6542701" y="4692244"/>
                <a:ext cx="118096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H="1">
                <a:off x="3916321" y="4692244"/>
                <a:ext cx="130979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/>
              <p:cNvSpPr/>
              <p:nvPr/>
            </p:nvSpPr>
            <p:spPr>
              <a:xfrm>
                <a:off x="5370531" y="4465289"/>
                <a:ext cx="1082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 = 1 m</a:t>
                </a:r>
                <a:endParaRPr lang="en-US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7513686" y="5220076"/>
              <a:ext cx="369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cs typeface="Times New Roman" panose="02020603050405020304" pitchFamily="18" charset="0"/>
                </a:rPr>
                <a:t>A</a:t>
              </a:r>
              <a:endParaRPr lang="en-US" sz="2400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22368" y="3191722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83977" y="2863644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6295" y="2863644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03064" y="3179112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43591" y="3506138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96991" y="3493528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83977" y="2552086"/>
            <a:ext cx="6596465" cy="7571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The maximum current per unit area passing in </a:t>
            </a:r>
            <a:r>
              <a:rPr lang="en-US" dirty="0" smtClean="0"/>
              <a:t>a material</a:t>
            </a:r>
            <a:r>
              <a:rPr lang="en-US" dirty="0"/>
              <a:t>.</a:t>
            </a:r>
          </a:p>
        </p:txBody>
      </p:sp>
      <p:pic>
        <p:nvPicPr>
          <p:cNvPr id="45" name="Picture 2" descr="20.1 Magnetic Fields, Field Lines, and Force | Texas Gate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766" y="3309216"/>
            <a:ext cx="2885145" cy="241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45221" y="4672446"/>
            <a:ext cx="8987766" cy="161428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00050" lvl="1"/>
            <a:r>
              <a:rPr lang="en-US" dirty="0" smtClean="0">
                <a:solidFill>
                  <a:schemeClr val="tx1"/>
                </a:solidFill>
              </a:rPr>
              <a:t>When </a:t>
            </a:r>
            <a:r>
              <a:rPr lang="en-US" dirty="0">
                <a:solidFill>
                  <a:schemeClr val="tx1"/>
                </a:solidFill>
              </a:rPr>
              <a:t>This is because, when </a:t>
            </a:r>
            <a:r>
              <a:rPr lang="en-US" dirty="0">
                <a:solidFill>
                  <a:srgbClr val="0070C0"/>
                </a:solidFill>
              </a:rPr>
              <a:t>current flows </a:t>
            </a:r>
            <a:r>
              <a:rPr lang="en-US" dirty="0">
                <a:solidFill>
                  <a:schemeClr val="tx1"/>
                </a:solidFill>
              </a:rPr>
              <a:t>through the </a:t>
            </a:r>
            <a:endParaRPr lang="en-US" dirty="0" smtClean="0">
              <a:solidFill>
                <a:schemeClr val="tx1"/>
              </a:solidFill>
            </a:endParaRPr>
          </a:p>
          <a:p>
            <a:pPr marL="40005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superconductor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it itself </a:t>
            </a:r>
            <a:r>
              <a:rPr lang="en-US" dirty="0">
                <a:solidFill>
                  <a:srgbClr val="0070C0"/>
                </a:solidFill>
              </a:rPr>
              <a:t>generates </a:t>
            </a:r>
            <a:r>
              <a:rPr lang="en-US" dirty="0">
                <a:solidFill>
                  <a:schemeClr val="tx1"/>
                </a:solidFill>
              </a:rPr>
              <a:t>a magnetic field at sufficiently 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high </a:t>
            </a:r>
            <a:r>
              <a:rPr lang="en-US" dirty="0">
                <a:solidFill>
                  <a:srgbClr val="0070C0"/>
                </a:solidFill>
              </a:rPr>
              <a:t>current </a:t>
            </a:r>
            <a:r>
              <a:rPr lang="en-US" dirty="0" smtClean="0">
                <a:solidFill>
                  <a:srgbClr val="0070C0"/>
                </a:solidFill>
              </a:rPr>
              <a:t>density</a:t>
            </a:r>
            <a:r>
              <a:rPr lang="en-US" dirty="0" smtClean="0">
                <a:solidFill>
                  <a:schemeClr val="tx1"/>
                </a:solidFill>
              </a:rPr>
              <a:t>, the </a:t>
            </a:r>
            <a:r>
              <a:rPr lang="en-US" dirty="0">
                <a:solidFill>
                  <a:schemeClr val="tx1"/>
                </a:solidFill>
              </a:rPr>
              <a:t>magnetic field will start exceeding the value 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 err="1">
                <a:solidFill>
                  <a:schemeClr val="tx1"/>
                </a:solidFill>
              </a:rPr>
              <a:t>H</a:t>
            </a:r>
            <a:r>
              <a:rPr lang="en-US" baseline="-25000" dirty="0" err="1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hence superconducting </a:t>
            </a:r>
            <a:r>
              <a:rPr lang="en-US" dirty="0">
                <a:solidFill>
                  <a:schemeClr val="tx1"/>
                </a:solidFill>
              </a:rPr>
              <a:t>state will start </a:t>
            </a:r>
            <a:r>
              <a:rPr lang="en-US" dirty="0">
                <a:solidFill>
                  <a:srgbClr val="0070C0"/>
                </a:solidFill>
              </a:rPr>
              <a:t>disappearing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483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repeatCount="indefinite" accel="16000" decel="16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3.33333E-6 L -0.32747 -3.33333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80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-0.32018 3.3333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16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32578 3.33333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-0.32174 -1.48148E-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32929 3.33333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1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32122 -4.81481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7" grpId="0" uiExpand="1" build="p"/>
      <p:bldP spid="37" grpId="0"/>
      <p:bldP spid="37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 uiExpand="1" build="p"/>
      <p:bldP spid="2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179" y="796969"/>
            <a:ext cx="11956044" cy="8212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514350" lvl="1"/>
            <a:r>
              <a:rPr lang="en-US" dirty="0">
                <a:solidFill>
                  <a:schemeClr val="tx1"/>
                </a:solidFill>
              </a:rPr>
              <a:t>Hence, the </a:t>
            </a:r>
            <a:r>
              <a:rPr lang="en-US" dirty="0">
                <a:solidFill>
                  <a:srgbClr val="0070C0"/>
                </a:solidFill>
              </a:rPr>
              <a:t>critical current density (</a:t>
            </a:r>
            <a:r>
              <a:rPr lang="en-US" dirty="0" err="1">
                <a:solidFill>
                  <a:srgbClr val="0070C0"/>
                </a:solidFill>
              </a:rPr>
              <a:t>J</a:t>
            </a:r>
            <a:r>
              <a:rPr lang="en-US" baseline="-25000" dirty="0" err="1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can be defined as the maximum current that can </a:t>
            </a:r>
            <a:r>
              <a:rPr lang="en-US" dirty="0" smtClean="0">
                <a:solidFill>
                  <a:schemeClr val="tx1"/>
                </a:solidFill>
              </a:rPr>
              <a:t>be</a:t>
            </a:r>
          </a:p>
          <a:p>
            <a:pPr marL="857250" lvl="1" indent="-342900">
              <a:buNone/>
            </a:pPr>
            <a:r>
              <a:rPr lang="en-US" dirty="0" smtClean="0">
                <a:solidFill>
                  <a:schemeClr val="tx1"/>
                </a:solidFill>
              </a:rPr>
              <a:t>permitted </a:t>
            </a:r>
            <a:r>
              <a:rPr lang="en-US" dirty="0">
                <a:solidFill>
                  <a:schemeClr val="tx1"/>
                </a:solidFill>
              </a:rPr>
              <a:t>in a superconducting material without </a:t>
            </a:r>
            <a:r>
              <a:rPr lang="en-US" dirty="0">
                <a:solidFill>
                  <a:srgbClr val="0070C0"/>
                </a:solidFill>
              </a:rPr>
              <a:t>destroying</a:t>
            </a:r>
            <a:r>
              <a:rPr lang="en-US" dirty="0">
                <a:solidFill>
                  <a:schemeClr val="tx1"/>
                </a:solidFill>
              </a:rPr>
              <a:t> superconducting state.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179" y="1826454"/>
            <a:ext cx="2900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>
                <a:solidFill>
                  <a:srgbClr val="FF0000"/>
                </a:solidFill>
              </a:rPr>
              <a:t>Silsbee’s law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361" y="1766774"/>
            <a:ext cx="3637862" cy="3397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1179" y="2435038"/>
            <a:ext cx="8569907" cy="1217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514350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To derive the relation between critical current field (I</a:t>
            </a:r>
            <a:r>
              <a:rPr lang="en-US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) and</a:t>
            </a:r>
          </a:p>
          <a:p>
            <a:pPr lvl="1" indent="0">
              <a:buNone/>
            </a:pPr>
            <a:r>
              <a:rPr lang="en-US" dirty="0">
                <a:solidFill>
                  <a:schemeClr val="tx1"/>
                </a:solidFill>
              </a:rPr>
              <a:t>magnetic field (H</a:t>
            </a:r>
            <a:r>
              <a:rPr lang="en-US" baseline="-25000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), consider a superconductor wire of radius ‘r’</a:t>
            </a:r>
          </a:p>
          <a:p>
            <a:pPr lvl="1" indent="0">
              <a:buNone/>
            </a:pPr>
            <a:r>
              <a:rPr lang="en-US" dirty="0">
                <a:solidFill>
                  <a:schemeClr val="tx1"/>
                </a:solidFill>
              </a:rPr>
              <a:t>carrying current ‘I’.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179" y="4528649"/>
            <a:ext cx="4697995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514350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Produced magnetic field will be: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91924" y="4300049"/>
                <a:ext cx="1360116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πr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924" y="4300049"/>
                <a:ext cx="1360116" cy="806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31179" y="5268222"/>
            <a:ext cx="10655884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514350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If produced magnetic field </a:t>
            </a:r>
            <a:r>
              <a:rPr lang="en-US" dirty="0">
                <a:solidFill>
                  <a:srgbClr val="0070C0"/>
                </a:solidFill>
              </a:rPr>
              <a:t>(H) &gt; (H</a:t>
            </a:r>
            <a:r>
              <a:rPr lang="en-US" baseline="-25000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then superconducting state will be </a:t>
            </a:r>
            <a:r>
              <a:rPr lang="en-US" dirty="0">
                <a:solidFill>
                  <a:srgbClr val="0070C0"/>
                </a:solidFill>
              </a:rPr>
              <a:t>vanished.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178" y="3807382"/>
            <a:ext cx="4697995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514350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>
                <a:solidFill>
                  <a:schemeClr val="tx1"/>
                </a:solidFill>
              </a:rPr>
              <a:t>By using </a:t>
            </a:r>
            <a:r>
              <a:rPr lang="en-US" dirty="0">
                <a:solidFill>
                  <a:srgbClr val="0070C0"/>
                </a:solidFill>
              </a:rPr>
              <a:t>Amperes circuital law</a:t>
            </a:r>
          </a:p>
        </p:txBody>
      </p:sp>
    </p:spTree>
    <p:extLst>
      <p:ext uri="{BB962C8B-B14F-4D97-AF65-F5344CB8AC3E}">
        <p14:creationId xmlns:p14="http://schemas.microsoft.com/office/powerpoint/2010/main" val="386686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8" grpId="0" uiExpand="1" build="p"/>
      <p:bldP spid="9" grpId="0" uiExpand="1" build="p"/>
      <p:bldP spid="11" grpId="0"/>
      <p:bldP spid="12" grpId="0" uiExpand="1" build="p"/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041" y="864289"/>
            <a:ext cx="11325231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514350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So, the relation between </a:t>
            </a:r>
            <a:r>
              <a:rPr lang="en-US" dirty="0">
                <a:solidFill>
                  <a:srgbClr val="0070C0"/>
                </a:solidFill>
              </a:rPr>
              <a:t>critical current (I</a:t>
            </a:r>
            <a:r>
              <a:rPr lang="en-US" baseline="-25000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critical magnetic field (H</a:t>
            </a:r>
            <a:r>
              <a:rPr lang="en-US" baseline="-25000" dirty="0">
                <a:solidFill>
                  <a:srgbClr val="0070C0"/>
                </a:solidFill>
              </a:rPr>
              <a:t>c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en-US" dirty="0"/>
              <a:t>is given by: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85867" y="1464551"/>
            <a:ext cx="3706133" cy="1561869"/>
            <a:chOff x="7917866" y="1645817"/>
            <a:chExt cx="1722052" cy="1190577"/>
          </a:xfrm>
        </p:grpSpPr>
        <p:sp>
          <p:nvSpPr>
            <p:cNvPr id="7" name="TextBox 6"/>
            <p:cNvSpPr txBox="1"/>
            <p:nvPr/>
          </p:nvSpPr>
          <p:spPr>
            <a:xfrm>
              <a:off x="7917866" y="2363912"/>
              <a:ext cx="1226300" cy="382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 smtClean="0">
                  <a:solidFill>
                    <a:srgbClr val="0070C0"/>
                  </a:solidFill>
                </a:rPr>
                <a:t>Magnetic field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774756" y="2221567"/>
                  <a:ext cx="865162" cy="614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𝐇</m:t>
                        </m:r>
                        <m:r>
                          <a:rPr lang="en-US" sz="28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num>
                          <m:den>
                            <m:r>
                              <a:rPr lang="en-US" sz="2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𝛑</m:t>
                            </m:r>
                            <m:r>
                              <a:rPr lang="en-US" sz="2800" b="1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𝐫</m:t>
                            </m:r>
                          </m:den>
                        </m:f>
                      </m:oMath>
                    </m:oMathPara>
                  </a14:m>
                  <a:endParaRPr lang="en-US" sz="28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4756" y="2221567"/>
                  <a:ext cx="865162" cy="61482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>
              <a:off x="7978716" y="1645817"/>
              <a:ext cx="1592079" cy="464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 smtClean="0">
                  <a:solidFill>
                    <a:srgbClr val="0070C0"/>
                  </a:solidFill>
                </a:rPr>
                <a:t>Amperes circuital law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991756" y="1936454"/>
                <a:ext cx="2208489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πr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756" y="1936454"/>
                <a:ext cx="220848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50365" y="3218546"/>
            <a:ext cx="11892871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514350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Similarly, the relation between critical current density (</a:t>
            </a:r>
            <a:r>
              <a:rPr lang="en-US" dirty="0" err="1"/>
              <a:t>J</a:t>
            </a:r>
            <a:r>
              <a:rPr lang="en-US" baseline="-25000" dirty="0" err="1"/>
              <a:t>c</a:t>
            </a:r>
            <a:r>
              <a:rPr lang="en-US" dirty="0"/>
              <a:t>) and critical current (I</a:t>
            </a:r>
            <a:r>
              <a:rPr lang="en-US" baseline="-25000" dirty="0"/>
              <a:t>c</a:t>
            </a:r>
            <a:r>
              <a:rPr lang="en-US" dirty="0"/>
              <a:t>) is given by: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39830" y="3963713"/>
                <a:ext cx="1750287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Area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0" y="3963713"/>
                <a:ext cx="1750287" cy="921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3043242" y="4299588"/>
            <a:ext cx="500062" cy="34290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093834" y="3963713"/>
                <a:ext cx="2017411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32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l-G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834" y="3963713"/>
                <a:ext cx="2017411" cy="92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6660710" y="4299588"/>
            <a:ext cx="500062" cy="342900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710237" y="3963713"/>
                <a:ext cx="1616405" cy="100584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37" y="3963713"/>
                <a:ext cx="1616405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143361" y="4459940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5974" y="3900850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59691" y="3900850"/>
            <a:ext cx="342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/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1909" y="4400158"/>
            <a:ext cx="34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/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67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animBg="1"/>
      <p:bldP spid="12" grpId="0" uiExpand="1" build="p"/>
      <p:bldP spid="13" grpId="0"/>
      <p:bldP spid="14" grpId="0" animBg="1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 smtClean="0"/>
              <a:t>Q.1 Calculate the critical current through a long thin superconducting wire of radius 0.5 mm.</a:t>
            </a:r>
          </a:p>
          <a:p>
            <a:pPr marL="736600" indent="0">
              <a:buNone/>
            </a:pPr>
            <a:r>
              <a:rPr lang="en-US" sz="2400" dirty="0" smtClean="0"/>
              <a:t>The critical field is 7.2 × 10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A/m.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31180" y="2263663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19355" y="2277951"/>
            <a:ext cx="150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00351" y="2246428"/>
            <a:ext cx="245674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c</a:t>
            </a:r>
            <a:r>
              <a:rPr lang="en-US" sz="2400" dirty="0"/>
              <a:t> = </a:t>
            </a:r>
            <a:r>
              <a:rPr lang="en-US" sz="2400" dirty="0" smtClean="0"/>
              <a:t>7.2 </a:t>
            </a:r>
            <a:r>
              <a:rPr lang="en-US" sz="2400" dirty="0"/>
              <a:t>× </a:t>
            </a:r>
            <a:r>
              <a:rPr lang="en-US" sz="2400" dirty="0" smtClean="0"/>
              <a:t>10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</a:t>
            </a:r>
            <a:r>
              <a:rPr lang="en-US" sz="2400" dirty="0"/>
              <a:t>A/m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34020" y="2246428"/>
            <a:ext cx="325513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r</a:t>
            </a:r>
            <a:r>
              <a:rPr lang="en-US" sz="2400" dirty="0" smtClean="0"/>
              <a:t> = 0.5 mm = 0.5 × 10</a:t>
            </a:r>
            <a:r>
              <a:rPr lang="en-US" sz="2400" baseline="30000" dirty="0" smtClean="0"/>
              <a:t>-3</a:t>
            </a:r>
            <a:r>
              <a:rPr lang="en-US" sz="2400" dirty="0" smtClean="0"/>
              <a:t> m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9066079" y="2246427"/>
            <a:ext cx="77395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392072" y="3330306"/>
            <a:ext cx="351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According to Silsbee’s law,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904026" y="3273608"/>
                <a:ext cx="1954446" cy="52322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πr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026" y="3273608"/>
                <a:ext cx="19544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392072" y="4278887"/>
                <a:ext cx="471526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7.2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72" y="4278887"/>
                <a:ext cx="4715265" cy="461665"/>
              </a:xfrm>
              <a:prstGeom prst="rect">
                <a:avLst/>
              </a:prstGeom>
              <a:blipFill>
                <a:blip r:embed="rId4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392072" y="5090788"/>
                <a:ext cx="2057743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22.608 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72" y="5090788"/>
                <a:ext cx="2057743" cy="461665"/>
              </a:xfrm>
              <a:prstGeom prst="rect">
                <a:avLst/>
              </a:prstGeom>
              <a:blipFill>
                <a:blip r:embed="rId5"/>
                <a:stretch>
                  <a:fillRect l="-2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62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18" grpId="0" animBg="1"/>
      <p:bldP spid="22" grpId="0" animBg="1"/>
      <p:bldP spid="23" grpId="0"/>
      <p:bldP spid="24" grpId="0" animBg="1"/>
      <p:bldP spid="25" grpId="0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 smtClean="0"/>
              <a:t>Q.2 Calculate the critical current for a superconducting wire of lead (</a:t>
            </a:r>
            <a:r>
              <a:rPr lang="en-US" sz="2400" dirty="0" err="1" smtClean="0"/>
              <a:t>Pb</a:t>
            </a:r>
            <a:r>
              <a:rPr lang="en-US" sz="2400" dirty="0" smtClean="0"/>
              <a:t>) having a diameter of </a:t>
            </a:r>
          </a:p>
          <a:p>
            <a:pPr marL="736600" indent="0">
              <a:buNone/>
            </a:pPr>
            <a:r>
              <a:rPr lang="en-US" sz="2400" dirty="0" smtClean="0"/>
              <a:t>1 mm at 4.2 K. Critical temperature of lead is 7.18 K and H</a:t>
            </a:r>
            <a:r>
              <a:rPr lang="en-US" sz="2400" baseline="-25000" dirty="0" smtClean="0"/>
              <a:t>c(0)</a:t>
            </a:r>
            <a:r>
              <a:rPr lang="en-US" sz="2400" dirty="0" smtClean="0"/>
              <a:t> is 6.5 × 10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 A/m.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31180" y="2263663"/>
            <a:ext cx="1260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49688" y="2269640"/>
            <a:ext cx="1409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that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98435" y="2261300"/>
            <a:ext cx="27336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c(0)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6.5 </a:t>
            </a:r>
            <a:r>
              <a:rPr lang="en-US" sz="2400" dirty="0"/>
              <a:t>× </a:t>
            </a:r>
            <a:r>
              <a:rPr lang="en-US" sz="2400" dirty="0" smtClean="0"/>
              <a:t>10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 </a:t>
            </a:r>
            <a:r>
              <a:rPr lang="en-US" sz="2400" dirty="0"/>
              <a:t>A/m 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09311" y="2261300"/>
            <a:ext cx="325513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r = 0.5 mm = 0.5 × 10</a:t>
            </a:r>
            <a:r>
              <a:rPr lang="en-US" sz="2400" baseline="30000" dirty="0" smtClean="0"/>
              <a:t>-3</a:t>
            </a:r>
            <a:r>
              <a:rPr lang="en-US" sz="2400" dirty="0" smtClean="0"/>
              <a:t> m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5910480" y="2261300"/>
            <a:ext cx="152045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7.18 K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898436" y="2899475"/>
            <a:ext cx="1259228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T </a:t>
            </a:r>
            <a:r>
              <a:rPr lang="en-US" sz="2400" dirty="0"/>
              <a:t>= </a:t>
            </a:r>
            <a:r>
              <a:rPr lang="en-US" sz="2400" dirty="0" smtClean="0"/>
              <a:t>4.2 K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372876" y="2899475"/>
            <a:ext cx="77062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I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76277" y="3840250"/>
                <a:ext cx="6591869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 smtClean="0"/>
                  <a:t>Relation between (I</a:t>
                </a:r>
                <a:r>
                  <a:rPr lang="en-US" sz="2800" baseline="-25000" dirty="0" smtClean="0"/>
                  <a:t>c</a:t>
                </a:r>
                <a:r>
                  <a:rPr lang="en-US" sz="2800" dirty="0" smtClean="0"/>
                  <a:t>) and (H</a:t>
                </a:r>
                <a:r>
                  <a:rPr lang="en-US" sz="2800" baseline="-25000" dirty="0" smtClean="0"/>
                  <a:t>c</a:t>
                </a:r>
                <a:r>
                  <a:rPr lang="en-US" sz="2800" dirty="0" smtClean="0"/>
                  <a:t>)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πr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277" y="3840250"/>
                <a:ext cx="6591869" cy="609398"/>
              </a:xfrm>
              <a:prstGeom prst="rect">
                <a:avLst/>
              </a:prstGeom>
              <a:blipFill>
                <a:blip r:embed="rId2"/>
                <a:stretch>
                  <a:fillRect l="-1848" t="-3000" b="-2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5325375" y="2899475"/>
            <a:ext cx="94683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smtClean="0"/>
              <a:t>H</a:t>
            </a:r>
            <a:r>
              <a:rPr lang="en-US" sz="2400" baseline="-25000" dirty="0" smtClean="0"/>
              <a:t>c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1180" y="4067217"/>
            <a:ext cx="139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We know,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38637" y="3840250"/>
                <a:ext cx="3176703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637" y="3840250"/>
                <a:ext cx="3176703" cy="966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8763" y="5140443"/>
                <a:ext cx="4134080" cy="1059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0" smtClean="0">
                                          <a:latin typeface="Cambria Math" panose="02040503050406030204" pitchFamily="18" charset="0"/>
                                        </a:rPr>
                                        <m:t>4.2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7.18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763" y="5140443"/>
                <a:ext cx="4134080" cy="1059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343645" y="3873925"/>
                <a:ext cx="3864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1−0.342)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45" y="3873925"/>
                <a:ext cx="3864007" cy="461665"/>
              </a:xfrm>
              <a:prstGeom prst="rect">
                <a:avLst/>
              </a:prstGeom>
              <a:blipFill>
                <a:blip r:embed="rId5"/>
                <a:stretch>
                  <a:fillRect r="-15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096000" y="3873925"/>
            <a:ext cx="61906" cy="25697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315069" y="4631629"/>
                <a:ext cx="35652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6.5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0.0657)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69" y="4631629"/>
                <a:ext cx="3565271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343645" y="5437246"/>
                <a:ext cx="3268715" cy="46166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42.75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45" y="5437246"/>
                <a:ext cx="3268715" cy="461665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22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 animBg="1"/>
      <p:bldP spid="18" grpId="0" animBg="1"/>
      <p:bldP spid="22" grpId="0" animBg="1"/>
      <p:bldP spid="14" grpId="0" animBg="1"/>
      <p:bldP spid="15" grpId="0" animBg="1"/>
      <p:bldP spid="16" grpId="0" uiExpand="1" build="p"/>
      <p:bldP spid="16" grpId="1" build="allAtOnce"/>
      <p:bldP spid="19" grpId="0" animBg="1"/>
      <p:bldP spid="20" grpId="0"/>
      <p:bldP spid="21" grpId="0"/>
      <p:bldP spid="4" grpId="0"/>
      <p:bldP spid="27" grpId="0"/>
      <p:bldP spid="29" grpId="0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562" y="2430368"/>
            <a:ext cx="3511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According to Silsbee’s law: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945376" y="3762911"/>
                <a:ext cx="4715265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376" y="3762911"/>
                <a:ext cx="4715265" cy="461665"/>
              </a:xfrm>
              <a:prstGeom prst="rect">
                <a:avLst/>
              </a:prstGeom>
              <a:blipFill>
                <a:blip r:embed="rId2"/>
                <a:stretch>
                  <a:fillRect l="-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5376" y="4633789"/>
                <a:ext cx="2051524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134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376" y="4633789"/>
                <a:ext cx="2051524" cy="461665"/>
              </a:xfrm>
              <a:prstGeom prst="rect">
                <a:avLst/>
              </a:prstGeom>
              <a:blipFill>
                <a:blip r:embed="rId3"/>
                <a:stretch>
                  <a:fillRect l="-29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02516" y="2892033"/>
                <a:ext cx="1698798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πr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516" y="2892033"/>
                <a:ext cx="169879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885371"/>
          </a:xfrm>
        </p:spPr>
        <p:txBody>
          <a:bodyPr/>
          <a:lstStyle/>
          <a:p>
            <a:r>
              <a:rPr lang="en-US" sz="2400" dirty="0" smtClean="0"/>
              <a:t>Q.2 Calculate the critical current for a superconducting wire of lead (</a:t>
            </a:r>
            <a:r>
              <a:rPr lang="en-US" sz="2400" dirty="0" err="1" smtClean="0"/>
              <a:t>Pb</a:t>
            </a:r>
            <a:r>
              <a:rPr lang="en-US" sz="2400" dirty="0" smtClean="0"/>
              <a:t>) having a diameter of </a:t>
            </a:r>
          </a:p>
          <a:p>
            <a:pPr marL="736600" indent="0">
              <a:buNone/>
            </a:pPr>
            <a:r>
              <a:rPr lang="en-US" sz="2400" dirty="0" smtClean="0"/>
              <a:t>1 mm at 4.2 K. Critical temperature of lead is 7.18 K and H</a:t>
            </a:r>
            <a:r>
              <a:rPr lang="en-US" sz="2400" baseline="-25000" dirty="0" smtClean="0"/>
              <a:t>c(0)</a:t>
            </a:r>
            <a:r>
              <a:rPr lang="en-US" sz="2400" dirty="0" smtClean="0"/>
              <a:t> is 6.5 × 10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 A/m.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64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/>
      <p:bldP spid="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1181" y="863445"/>
            <a:ext cx="3812170" cy="535531"/>
          </a:xfrm>
        </p:spPr>
        <p:txBody>
          <a:bodyPr/>
          <a:lstStyle/>
          <a:p>
            <a:pPr algn="l"/>
            <a:r>
              <a:rPr lang="en-US" sz="3200" dirty="0" smtClean="0"/>
              <a:t>7. Persistent current: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31181" y="1398976"/>
            <a:ext cx="11956044" cy="1217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When current is made to flow through a superconducting ring (A loop of wire) which is at a</a:t>
            </a:r>
          </a:p>
          <a:p>
            <a:pPr marL="803275" lvl="1" indent="0">
              <a:buNone/>
            </a:pPr>
            <a:r>
              <a:rPr lang="en-US" dirty="0"/>
              <a:t>temperature equal to or less than its critical temperature, it is observed that current flows</a:t>
            </a:r>
          </a:p>
          <a:p>
            <a:pPr marL="803275" lvl="1" indent="0">
              <a:buNone/>
            </a:pPr>
            <a:r>
              <a:rPr lang="en-US" dirty="0"/>
              <a:t>through the material without any significant loss in it value.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321776" y="3645159"/>
            <a:ext cx="2011160" cy="1805647"/>
            <a:chOff x="3943351" y="2800351"/>
            <a:chExt cx="2743200" cy="2743200"/>
          </a:xfrm>
        </p:grpSpPr>
        <p:sp>
          <p:nvSpPr>
            <p:cNvPr id="7" name="Oval 6"/>
            <p:cNvSpPr/>
            <p:nvPr/>
          </p:nvSpPr>
          <p:spPr>
            <a:xfrm>
              <a:off x="3943351" y="2800351"/>
              <a:ext cx="2743200" cy="2743200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4149091" y="3006091"/>
              <a:ext cx="2331720" cy="2331720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955485" y="4536697"/>
            <a:ext cx="4730014" cy="1955081"/>
            <a:chOff x="2871786" y="3654150"/>
            <a:chExt cx="5376405" cy="2475188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2871786" y="3668438"/>
              <a:ext cx="1554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693711" y="3668438"/>
              <a:ext cx="15544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886074" y="3654150"/>
              <a:ext cx="0" cy="21037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229140" y="3668438"/>
              <a:ext cx="0" cy="21037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871786" y="5749650"/>
              <a:ext cx="220027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6096000" y="5757862"/>
              <a:ext cx="21521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5072063" y="5400675"/>
              <a:ext cx="1023937" cy="72866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Plus 24"/>
          <p:cNvSpPr/>
          <p:nvPr/>
        </p:nvSpPr>
        <p:spPr>
          <a:xfrm>
            <a:off x="5440757" y="6219084"/>
            <a:ext cx="321785" cy="361129"/>
          </a:xfrm>
          <a:prstGeom prst="mathPl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25"/>
          <p:cNvSpPr/>
          <p:nvPr/>
        </p:nvSpPr>
        <p:spPr>
          <a:xfrm>
            <a:off x="6858154" y="6264223"/>
            <a:ext cx="411452" cy="270849"/>
          </a:xfrm>
          <a:prstGeom prst="mathMinu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102503" y="3443780"/>
            <a:ext cx="44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  <a:latin typeface="+mj-lt"/>
              </a:rPr>
              <a:t>-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7978" y="2737743"/>
            <a:ext cx="11956044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The steady flow of current in a superconducting material is called “persistent Current”.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76601" y="5902389"/>
            <a:ext cx="98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P.D.</a:t>
            </a:r>
            <a:endParaRPr lang="en-US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1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7 C 0.03958 -3.7037E-7 0.07213 0.05301 0.07213 0.11898 C 0.07213 0.18472 0.03958 0.23889 6.25E-7 0.23889 C -0.03971 0.23889 -0.07162 0.18472 -0.07162 0.11898 C -0.07162 0.05301 -0.03971 -3.7037E-7 6.25E-7 -3.7037E-7 Z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25" grpId="0" animBg="1"/>
      <p:bldP spid="25" grpId="1" animBg="1"/>
      <p:bldP spid="26" grpId="0" animBg="1"/>
      <p:bldP spid="26" grpId="1" animBg="1"/>
      <p:bldP spid="27" grpId="0"/>
      <p:bldP spid="27" grpId="1"/>
      <p:bldP spid="21" grpId="0" uiExpand="1" build="p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897196" y="3923664"/>
            <a:ext cx="0" cy="234051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738779" y="3932160"/>
            <a:ext cx="0" cy="234051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43822" y="4748472"/>
            <a:ext cx="53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</a:rPr>
              <a:t>N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76532" y="4748472"/>
            <a:ext cx="5355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</a:rPr>
              <a:t>S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94539" y="4205074"/>
            <a:ext cx="2011160" cy="1805647"/>
            <a:chOff x="3943351" y="2800351"/>
            <a:chExt cx="2743200" cy="2743200"/>
          </a:xfrm>
        </p:grpSpPr>
        <p:sp>
          <p:nvSpPr>
            <p:cNvPr id="17" name="Oval 16"/>
            <p:cNvSpPr/>
            <p:nvPr/>
          </p:nvSpPr>
          <p:spPr>
            <a:xfrm>
              <a:off x="3943351" y="2800351"/>
              <a:ext cx="2743200" cy="2743200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149091" y="3006091"/>
              <a:ext cx="2331720" cy="2331720"/>
            </a:xfrm>
            <a:prstGeom prst="ellipse">
              <a:avLst/>
            </a:prstGeom>
            <a:noFill/>
            <a:ln w="38100">
              <a:solidFill>
                <a:schemeClr val="accent4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75266" y="4003695"/>
            <a:ext cx="44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  <a:latin typeface="+mj-lt"/>
              </a:rPr>
              <a:t>-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114256" y="4213339"/>
            <a:ext cx="2371725" cy="1800226"/>
            <a:chOff x="5114925" y="3586162"/>
            <a:chExt cx="2371725" cy="1800226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5114925" y="3586162"/>
              <a:ext cx="23717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114925" y="3938587"/>
              <a:ext cx="23717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114925" y="4305300"/>
              <a:ext cx="23717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114925" y="4657725"/>
              <a:ext cx="23717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114925" y="5010150"/>
              <a:ext cx="23717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114925" y="5386388"/>
              <a:ext cx="237172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97244" y="838359"/>
            <a:ext cx="11956044" cy="8212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Current can be induced in a superconductor by applying magnetic field to it and </a:t>
            </a:r>
            <a:r>
              <a:rPr lang="en-US" dirty="0" smtClean="0"/>
              <a:t>then</a:t>
            </a:r>
          </a:p>
          <a:p>
            <a:pPr marL="803275" lvl="1" indent="0">
              <a:buNone/>
            </a:pPr>
            <a:r>
              <a:rPr lang="en-US" dirty="0" smtClean="0"/>
              <a:t>switching </a:t>
            </a:r>
            <a:r>
              <a:rPr lang="en-US" dirty="0"/>
              <a:t>off the magnetic field.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7244" y="1746809"/>
            <a:ext cx="11956044" cy="8212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When the magnetic field is switched off, the field outside the ring disappears, but field </a:t>
            </a:r>
            <a:endParaRPr lang="en-US" dirty="0" smtClean="0"/>
          </a:p>
          <a:p>
            <a:pPr marL="803275" lvl="1" indent="0">
              <a:buNone/>
            </a:pPr>
            <a:r>
              <a:rPr lang="en-US" dirty="0" smtClean="0"/>
              <a:t>inside the </a:t>
            </a:r>
            <a:r>
              <a:rPr lang="en-US" dirty="0"/>
              <a:t>ring is trapped.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244" y="2599237"/>
            <a:ext cx="11956044" cy="82125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Once current is induced, even though the field is switched off, it persists for indefinite </a:t>
            </a:r>
            <a:endParaRPr lang="en-US" dirty="0" smtClean="0"/>
          </a:p>
          <a:p>
            <a:pPr marL="803275" lvl="1" indent="0">
              <a:buNone/>
            </a:pPr>
            <a:r>
              <a:rPr lang="en-US" dirty="0" smtClean="0"/>
              <a:t>period (till </a:t>
            </a:r>
            <a:r>
              <a:rPr lang="en-US" dirty="0"/>
              <a:t>its superconducting state is maintained).</a:t>
            </a:r>
          </a:p>
        </p:txBody>
      </p:sp>
    </p:spTree>
    <p:extLst>
      <p:ext uri="{BB962C8B-B14F-4D97-AF65-F5344CB8AC3E}">
        <p14:creationId xmlns:p14="http://schemas.microsoft.com/office/powerpoint/2010/main" val="248135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40741E-7 C 0.03958 -7.40741E-7 0.07213 0.05301 0.07213 0.11898 C 0.07213 0.18472 0.03958 0.23889 3.33333E-6 0.23889 C -0.03972 0.23889 -0.07162 0.18472 -0.07162 0.11898 C -0.07162 0.05301 -0.03972 -7.40741E-7 3.33333E-6 -7.40741E-7 Z " pathEditMode="relative" rAng="0" ptsTypes="AAAAA"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19" grpId="0"/>
      <p:bldP spid="19" grpId="1"/>
      <p:bldP spid="32" grpId="0" uiExpand="1" build="p"/>
      <p:bldP spid="33" grpId="0" uiExpand="1" build="p"/>
      <p:bldP spid="3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949575" y="3103633"/>
            <a:ext cx="1448995" cy="1920651"/>
            <a:chOff x="1094341" y="2119507"/>
            <a:chExt cx="2142698" cy="2844188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1501499" y="2129055"/>
              <a:ext cx="0" cy="28346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68847" y="2129055"/>
              <a:ext cx="0" cy="28346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08023" y="2129055"/>
              <a:ext cx="0" cy="28346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2820253" y="2129055"/>
              <a:ext cx="0" cy="28346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3237039" y="2119507"/>
              <a:ext cx="0" cy="28346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1094341" y="2129055"/>
              <a:ext cx="0" cy="283464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883" y="1420410"/>
            <a:ext cx="11929641" cy="1309428"/>
          </a:xfrm>
        </p:spPr>
        <p:txBody>
          <a:bodyPr/>
          <a:lstStyle/>
          <a:p>
            <a:pPr lvl="1"/>
            <a:r>
              <a:rPr lang="en-US" dirty="0" smtClean="0">
                <a:solidFill>
                  <a:schemeClr val="tx1"/>
                </a:solidFill>
              </a:rPr>
              <a:t>When a material makes the </a:t>
            </a:r>
            <a:r>
              <a:rPr lang="en-US" dirty="0" smtClean="0">
                <a:solidFill>
                  <a:srgbClr val="0070C0"/>
                </a:solidFill>
              </a:rPr>
              <a:t>transition</a:t>
            </a:r>
            <a:r>
              <a:rPr lang="en-US" dirty="0" smtClean="0">
                <a:solidFill>
                  <a:schemeClr val="tx1"/>
                </a:solidFill>
              </a:rPr>
              <a:t> from the normal to the superconducting state, it </a:t>
            </a:r>
          </a:p>
          <a:p>
            <a:pPr marL="803275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actively </a:t>
            </a:r>
            <a:r>
              <a:rPr lang="en-US" sz="2400" dirty="0" smtClean="0">
                <a:solidFill>
                  <a:srgbClr val="0070C0"/>
                </a:solidFill>
              </a:rPr>
              <a:t>excludes magnetic field </a:t>
            </a:r>
            <a:r>
              <a:rPr lang="en-US" sz="2400" dirty="0" smtClean="0">
                <a:solidFill>
                  <a:schemeClr val="tx1"/>
                </a:solidFill>
              </a:rPr>
              <a:t>from its interior and the superconductor becomes a </a:t>
            </a:r>
            <a:endParaRPr lang="en-US" dirty="0">
              <a:solidFill>
                <a:schemeClr val="tx1"/>
              </a:solidFill>
            </a:endParaRPr>
          </a:p>
          <a:p>
            <a:pPr marL="803275" lvl="1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perfect diamagnetic</a:t>
            </a:r>
            <a:r>
              <a:rPr lang="en-US" sz="2400" dirty="0" smtClean="0">
                <a:solidFill>
                  <a:schemeClr val="tx1"/>
                </a:solidFill>
              </a:rPr>
              <a:t>. This phenomena is called “Meissner effect”.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0716" y="5387834"/>
            <a:ext cx="195573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Normal State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8525" y="5941366"/>
            <a:ext cx="1130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 &gt; T</a:t>
            </a:r>
            <a:r>
              <a:rPr lang="en-US" sz="2800" baseline="-25000" dirty="0" smtClean="0">
                <a:solidFill>
                  <a:srgbClr val="002060"/>
                </a:solidFill>
              </a:rPr>
              <a:t>c</a:t>
            </a:r>
            <a:endParaRPr lang="en-US" sz="2800" baseline="-25000" dirty="0">
              <a:solidFill>
                <a:srgbClr val="0020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86851" y="5941366"/>
            <a:ext cx="11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H &gt; H</a:t>
            </a:r>
            <a:r>
              <a:rPr lang="en-US" sz="2800" baseline="-25000" dirty="0" smtClean="0">
                <a:solidFill>
                  <a:srgbClr val="002060"/>
                </a:solidFill>
              </a:rPr>
              <a:t>c</a:t>
            </a:r>
            <a:endParaRPr lang="en-US" sz="2800" baseline="-25000" dirty="0">
              <a:solidFill>
                <a:srgbClr val="00206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5175664" y="3572907"/>
            <a:ext cx="1005840" cy="1005840"/>
            <a:chOff x="1261051" y="2685888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546831" y="3312408"/>
                  <a:ext cx="1261651" cy="559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831" y="3312408"/>
                  <a:ext cx="1261651" cy="559595"/>
                </a:xfrm>
                <a:prstGeom prst="rect">
                  <a:avLst/>
                </a:prstGeom>
                <a:blipFill>
                  <a:blip r:embed="rId2"/>
                  <a:stretch>
                    <a:fillRect l="-7895" r="-7895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Oval 3"/>
            <p:cNvSpPr/>
            <p:nvPr/>
          </p:nvSpPr>
          <p:spPr>
            <a:xfrm>
              <a:off x="1261051" y="2685888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574362" y="5387834"/>
            <a:ext cx="301328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Superconducting State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93334" y="5943074"/>
            <a:ext cx="1060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T &lt; T</a:t>
            </a:r>
            <a:r>
              <a:rPr lang="en-US" sz="2800" baseline="-25000" dirty="0" smtClean="0">
                <a:solidFill>
                  <a:srgbClr val="002060"/>
                </a:solidFill>
              </a:rPr>
              <a:t>c</a:t>
            </a:r>
            <a:endParaRPr lang="en-US" sz="2800" baseline="-25000" dirty="0">
              <a:solidFill>
                <a:srgbClr val="00206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400239" y="5943074"/>
            <a:ext cx="107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</a:rPr>
              <a:t>H &lt; H</a:t>
            </a:r>
            <a:r>
              <a:rPr lang="en-US" sz="2800" baseline="-25000" dirty="0" smtClean="0">
                <a:solidFill>
                  <a:srgbClr val="002060"/>
                </a:solidFill>
              </a:rPr>
              <a:t>c</a:t>
            </a:r>
            <a:endParaRPr lang="en-US" sz="2800" baseline="-25000" dirty="0">
              <a:solidFill>
                <a:srgbClr val="00206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8578083" y="3517477"/>
            <a:ext cx="1005840" cy="1005840"/>
            <a:chOff x="4961879" y="2701810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5254859" y="3336412"/>
                  <a:ext cx="1261651" cy="559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859" y="3336412"/>
                  <a:ext cx="1261651" cy="559595"/>
                </a:xfrm>
                <a:prstGeom prst="rect">
                  <a:avLst/>
                </a:prstGeom>
                <a:blipFill>
                  <a:blip r:embed="rId3"/>
                  <a:stretch>
                    <a:fillRect l="-8772" r="-701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/>
            <p:cNvSpPr/>
            <p:nvPr/>
          </p:nvSpPr>
          <p:spPr>
            <a:xfrm>
              <a:off x="4961879" y="2701810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075317" y="3067778"/>
            <a:ext cx="1958589" cy="1992363"/>
            <a:chOff x="4199321" y="2022425"/>
            <a:chExt cx="3538374" cy="3283107"/>
          </a:xfrm>
        </p:grpSpPr>
        <p:sp>
          <p:nvSpPr>
            <p:cNvPr id="46" name="Freeform 45"/>
            <p:cNvSpPr/>
            <p:nvPr/>
          </p:nvSpPr>
          <p:spPr>
            <a:xfrm>
              <a:off x="6491500" y="2028333"/>
              <a:ext cx="754415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6764563" y="2041982"/>
              <a:ext cx="726858" cy="3230345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7065478" y="2022425"/>
              <a:ext cx="672217" cy="3216694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 59"/>
            <p:cNvSpPr/>
            <p:nvPr/>
          </p:nvSpPr>
          <p:spPr>
            <a:xfrm flipH="1">
              <a:off x="4199321" y="2061539"/>
              <a:ext cx="754415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 flipH="1">
              <a:off x="4472384" y="2075188"/>
              <a:ext cx="726858" cy="3230344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 flipH="1">
              <a:off x="4773300" y="2055631"/>
              <a:ext cx="672217" cy="3216694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Cloud Callout 4"/>
          <p:cNvSpPr/>
          <p:nvPr/>
        </p:nvSpPr>
        <p:spPr>
          <a:xfrm flipH="1">
            <a:off x="952641" y="2866201"/>
            <a:ext cx="3292976" cy="2000614"/>
          </a:xfrm>
          <a:prstGeom prst="cloudCallo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This magnetic field lines per unit area are called magnetic flux.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131181" y="863445"/>
            <a:ext cx="3526419" cy="535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8. Meissner effect: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31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/>
      <p:bldP spid="9" grpId="0"/>
      <p:bldP spid="28" grpId="0" animBg="1"/>
      <p:bldP spid="29" grpId="0"/>
      <p:bldP spid="30" grpId="0"/>
      <p:bldP spid="5" grpId="0" animBg="1"/>
      <p:bldP spid="3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240" y="1005840"/>
            <a:ext cx="7589520" cy="4524315"/>
          </a:xfrm>
          <a:prstGeom prst="rect">
            <a:avLst/>
          </a:prstGeom>
          <a:solidFill>
            <a:srgbClr val="45C4F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Important factor that defines superconducting state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Types of superconductors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Mechanism of superconductivity: BCS theory</a:t>
            </a:r>
          </a:p>
          <a:p>
            <a:pPr marL="463550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Cooper pairs</a:t>
            </a:r>
          </a:p>
          <a:p>
            <a:pPr marL="463550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Energy gaps</a:t>
            </a:r>
          </a:p>
          <a:p>
            <a:pPr marL="463550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</a:rPr>
              <a:t>➥ </a:t>
            </a: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Coherence length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Penetration depth: London equation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Application of superconductors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24608" y="0"/>
            <a:ext cx="1742785" cy="9233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5400" b="1" dirty="0">
                <a:gradFill flip="none" rotWithShape="1">
                  <a:gsLst>
                    <a:gs pos="0">
                      <a:srgbClr val="B00000">
                        <a:shade val="30000"/>
                        <a:satMod val="115000"/>
                      </a:srgbClr>
                    </a:gs>
                    <a:gs pos="50000">
                      <a:srgbClr val="B00000">
                        <a:shade val="67500"/>
                        <a:satMod val="115000"/>
                      </a:srgbClr>
                    </a:gs>
                    <a:gs pos="100000">
                      <a:srgbClr val="B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cs typeface="Times New Roman" panose="02020603050405020304" pitchFamily="18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9998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1961753" y="3325441"/>
            <a:ext cx="3750862" cy="2834640"/>
            <a:chOff x="732428" y="3319918"/>
            <a:chExt cx="3750862" cy="2526941"/>
          </a:xfrm>
        </p:grpSpPr>
        <p:grpSp>
          <p:nvGrpSpPr>
            <p:cNvPr id="78" name="Group 77"/>
            <p:cNvGrpSpPr/>
            <p:nvPr/>
          </p:nvGrpSpPr>
          <p:grpSpPr>
            <a:xfrm flipV="1">
              <a:off x="732428" y="4485597"/>
              <a:ext cx="3750861" cy="1361262"/>
              <a:chOff x="732429" y="3319918"/>
              <a:chExt cx="3750861" cy="1361262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993685" y="3627566"/>
                <a:ext cx="3228348" cy="946270"/>
                <a:chOff x="993685" y="3319919"/>
                <a:chExt cx="3228348" cy="1361263"/>
              </a:xfrm>
            </p:grpSpPr>
            <p:sp>
              <p:nvSpPr>
                <p:cNvPr id="84" name="Oval 74"/>
                <p:cNvSpPr/>
                <p:nvPr/>
              </p:nvSpPr>
              <p:spPr>
                <a:xfrm>
                  <a:off x="993685" y="3319919"/>
                  <a:ext cx="3228348" cy="1361263"/>
                </a:xfrm>
                <a:custGeom>
                  <a:avLst/>
                  <a:gdLst>
                    <a:gd name="connsiteX0" fmla="*/ 0 w 3750861"/>
                    <a:gd name="connsiteY0" fmla="*/ 473135 h 946269"/>
                    <a:gd name="connsiteX1" fmla="*/ 1875431 w 3750861"/>
                    <a:gd name="connsiteY1" fmla="*/ 0 h 946269"/>
                    <a:gd name="connsiteX2" fmla="*/ 3750862 w 3750861"/>
                    <a:gd name="connsiteY2" fmla="*/ 473135 h 946269"/>
                    <a:gd name="connsiteX3" fmla="*/ 1875431 w 3750861"/>
                    <a:gd name="connsiteY3" fmla="*/ 946270 h 946269"/>
                    <a:gd name="connsiteX4" fmla="*/ 0 w 3750861"/>
                    <a:gd name="connsiteY4" fmla="*/ 473135 h 946269"/>
                    <a:gd name="connsiteX0" fmla="*/ 0 w 3736347"/>
                    <a:gd name="connsiteY0" fmla="*/ 473135 h 946270"/>
                    <a:gd name="connsiteX1" fmla="*/ 1875431 w 3736347"/>
                    <a:gd name="connsiteY1" fmla="*/ 0 h 946270"/>
                    <a:gd name="connsiteX2" fmla="*/ 3736347 w 3736347"/>
                    <a:gd name="connsiteY2" fmla="*/ 473135 h 946270"/>
                    <a:gd name="connsiteX3" fmla="*/ 1875431 w 3736347"/>
                    <a:gd name="connsiteY3" fmla="*/ 946270 h 946270"/>
                    <a:gd name="connsiteX4" fmla="*/ 0 w 3736347"/>
                    <a:gd name="connsiteY4" fmla="*/ 473135 h 946270"/>
                    <a:gd name="connsiteX0" fmla="*/ 0 w 3591205"/>
                    <a:gd name="connsiteY0" fmla="*/ 473135 h 946270"/>
                    <a:gd name="connsiteX1" fmla="*/ 1730289 w 3591205"/>
                    <a:gd name="connsiteY1" fmla="*/ 0 h 946270"/>
                    <a:gd name="connsiteX2" fmla="*/ 3591205 w 3591205"/>
                    <a:gd name="connsiteY2" fmla="*/ 473135 h 946270"/>
                    <a:gd name="connsiteX3" fmla="*/ 1730289 w 3591205"/>
                    <a:gd name="connsiteY3" fmla="*/ 946270 h 946270"/>
                    <a:gd name="connsiteX4" fmla="*/ 0 w 3591205"/>
                    <a:gd name="connsiteY4" fmla="*/ 473135 h 946270"/>
                    <a:gd name="connsiteX0" fmla="*/ 0 w 3475091"/>
                    <a:gd name="connsiteY0" fmla="*/ 473135 h 946270"/>
                    <a:gd name="connsiteX1" fmla="*/ 1730289 w 3475091"/>
                    <a:gd name="connsiteY1" fmla="*/ 0 h 946270"/>
                    <a:gd name="connsiteX2" fmla="*/ 3475091 w 3475091"/>
                    <a:gd name="connsiteY2" fmla="*/ 473135 h 946270"/>
                    <a:gd name="connsiteX3" fmla="*/ 1730289 w 3475091"/>
                    <a:gd name="connsiteY3" fmla="*/ 946270 h 946270"/>
                    <a:gd name="connsiteX4" fmla="*/ 0 w 3475091"/>
                    <a:gd name="connsiteY4" fmla="*/ 473135 h 946270"/>
                    <a:gd name="connsiteX0" fmla="*/ 0 w 3431548"/>
                    <a:gd name="connsiteY0" fmla="*/ 473135 h 946270"/>
                    <a:gd name="connsiteX1" fmla="*/ 1730289 w 3431548"/>
                    <a:gd name="connsiteY1" fmla="*/ 0 h 946270"/>
                    <a:gd name="connsiteX2" fmla="*/ 3431548 w 3431548"/>
                    <a:gd name="connsiteY2" fmla="*/ 473135 h 946270"/>
                    <a:gd name="connsiteX3" fmla="*/ 1730289 w 3431548"/>
                    <a:gd name="connsiteY3" fmla="*/ 946270 h 946270"/>
                    <a:gd name="connsiteX4" fmla="*/ 0 w 3431548"/>
                    <a:gd name="connsiteY4" fmla="*/ 473135 h 946270"/>
                    <a:gd name="connsiteX0" fmla="*/ 0 w 3315434"/>
                    <a:gd name="connsiteY0" fmla="*/ 473135 h 946270"/>
                    <a:gd name="connsiteX1" fmla="*/ 1614175 w 3315434"/>
                    <a:gd name="connsiteY1" fmla="*/ 0 h 946270"/>
                    <a:gd name="connsiteX2" fmla="*/ 3315434 w 3315434"/>
                    <a:gd name="connsiteY2" fmla="*/ 473135 h 946270"/>
                    <a:gd name="connsiteX3" fmla="*/ 1614175 w 3315434"/>
                    <a:gd name="connsiteY3" fmla="*/ 946270 h 946270"/>
                    <a:gd name="connsiteX4" fmla="*/ 0 w 3315434"/>
                    <a:gd name="connsiteY4" fmla="*/ 473135 h 946270"/>
                    <a:gd name="connsiteX0" fmla="*/ 0 w 3228348"/>
                    <a:gd name="connsiteY0" fmla="*/ 473135 h 946270"/>
                    <a:gd name="connsiteX1" fmla="*/ 1614175 w 3228348"/>
                    <a:gd name="connsiteY1" fmla="*/ 0 h 946270"/>
                    <a:gd name="connsiteX2" fmla="*/ 3228348 w 3228348"/>
                    <a:gd name="connsiteY2" fmla="*/ 473135 h 946270"/>
                    <a:gd name="connsiteX3" fmla="*/ 1614175 w 3228348"/>
                    <a:gd name="connsiteY3" fmla="*/ 946270 h 946270"/>
                    <a:gd name="connsiteX4" fmla="*/ 0 w 3228348"/>
                    <a:gd name="connsiteY4" fmla="*/ 473135 h 946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8348" h="946270">
                      <a:moveTo>
                        <a:pt x="0" y="473135"/>
                      </a:moveTo>
                      <a:cubicBezTo>
                        <a:pt x="0" y="211830"/>
                        <a:pt x="1076117" y="0"/>
                        <a:pt x="1614175" y="0"/>
                      </a:cubicBezTo>
                      <a:cubicBezTo>
                        <a:pt x="2152233" y="0"/>
                        <a:pt x="3228348" y="211830"/>
                        <a:pt x="3228348" y="473135"/>
                      </a:cubicBezTo>
                      <a:cubicBezTo>
                        <a:pt x="3228348" y="734440"/>
                        <a:pt x="2152233" y="946270"/>
                        <a:pt x="1614175" y="946270"/>
                      </a:cubicBezTo>
                      <a:cubicBezTo>
                        <a:pt x="1076117" y="946270"/>
                        <a:pt x="0" y="734440"/>
                        <a:pt x="0" y="473135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 rot="20760000">
                  <a:off x="1146196" y="3543898"/>
                  <a:ext cx="218364" cy="1368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rot="5700000">
                  <a:off x="1183639" y="3677199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/>
              <p:cNvGrpSpPr/>
              <p:nvPr/>
            </p:nvGrpSpPr>
            <p:grpSpPr>
              <a:xfrm>
                <a:off x="732429" y="3319918"/>
                <a:ext cx="3750861" cy="1361262"/>
                <a:chOff x="732429" y="3319918"/>
                <a:chExt cx="3750861" cy="1361262"/>
              </a:xfrm>
            </p:grpSpPr>
            <p:sp>
              <p:nvSpPr>
                <p:cNvPr id="81" name="Oval 80"/>
                <p:cNvSpPr/>
                <p:nvPr/>
              </p:nvSpPr>
              <p:spPr>
                <a:xfrm>
                  <a:off x="732429" y="3319918"/>
                  <a:ext cx="3750861" cy="1361262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2" name="Straight Connector 81"/>
                <p:cNvCxnSpPr/>
                <p:nvPr/>
              </p:nvCxnSpPr>
              <p:spPr>
                <a:xfrm rot="-840000">
                  <a:off x="1378424" y="33351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5700000">
                  <a:off x="1415867" y="34684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/>
            <p:cNvGrpSpPr/>
            <p:nvPr/>
          </p:nvGrpSpPr>
          <p:grpSpPr>
            <a:xfrm>
              <a:off x="732429" y="3319918"/>
              <a:ext cx="3750861" cy="1361262"/>
              <a:chOff x="732429" y="3319918"/>
              <a:chExt cx="3750861" cy="1361262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993685" y="3627566"/>
                <a:ext cx="3228348" cy="946270"/>
                <a:chOff x="993685" y="3319919"/>
                <a:chExt cx="3228348" cy="1361263"/>
              </a:xfrm>
            </p:grpSpPr>
            <p:sp>
              <p:nvSpPr>
                <p:cNvPr id="75" name="Oval 74"/>
                <p:cNvSpPr/>
                <p:nvPr/>
              </p:nvSpPr>
              <p:spPr>
                <a:xfrm>
                  <a:off x="993685" y="3319919"/>
                  <a:ext cx="3228348" cy="1361263"/>
                </a:xfrm>
                <a:custGeom>
                  <a:avLst/>
                  <a:gdLst>
                    <a:gd name="connsiteX0" fmla="*/ 0 w 3750861"/>
                    <a:gd name="connsiteY0" fmla="*/ 473135 h 946269"/>
                    <a:gd name="connsiteX1" fmla="*/ 1875431 w 3750861"/>
                    <a:gd name="connsiteY1" fmla="*/ 0 h 946269"/>
                    <a:gd name="connsiteX2" fmla="*/ 3750862 w 3750861"/>
                    <a:gd name="connsiteY2" fmla="*/ 473135 h 946269"/>
                    <a:gd name="connsiteX3" fmla="*/ 1875431 w 3750861"/>
                    <a:gd name="connsiteY3" fmla="*/ 946270 h 946269"/>
                    <a:gd name="connsiteX4" fmla="*/ 0 w 3750861"/>
                    <a:gd name="connsiteY4" fmla="*/ 473135 h 946269"/>
                    <a:gd name="connsiteX0" fmla="*/ 0 w 3736347"/>
                    <a:gd name="connsiteY0" fmla="*/ 473135 h 946270"/>
                    <a:gd name="connsiteX1" fmla="*/ 1875431 w 3736347"/>
                    <a:gd name="connsiteY1" fmla="*/ 0 h 946270"/>
                    <a:gd name="connsiteX2" fmla="*/ 3736347 w 3736347"/>
                    <a:gd name="connsiteY2" fmla="*/ 473135 h 946270"/>
                    <a:gd name="connsiteX3" fmla="*/ 1875431 w 3736347"/>
                    <a:gd name="connsiteY3" fmla="*/ 946270 h 946270"/>
                    <a:gd name="connsiteX4" fmla="*/ 0 w 3736347"/>
                    <a:gd name="connsiteY4" fmla="*/ 473135 h 946270"/>
                    <a:gd name="connsiteX0" fmla="*/ 0 w 3591205"/>
                    <a:gd name="connsiteY0" fmla="*/ 473135 h 946270"/>
                    <a:gd name="connsiteX1" fmla="*/ 1730289 w 3591205"/>
                    <a:gd name="connsiteY1" fmla="*/ 0 h 946270"/>
                    <a:gd name="connsiteX2" fmla="*/ 3591205 w 3591205"/>
                    <a:gd name="connsiteY2" fmla="*/ 473135 h 946270"/>
                    <a:gd name="connsiteX3" fmla="*/ 1730289 w 3591205"/>
                    <a:gd name="connsiteY3" fmla="*/ 946270 h 946270"/>
                    <a:gd name="connsiteX4" fmla="*/ 0 w 3591205"/>
                    <a:gd name="connsiteY4" fmla="*/ 473135 h 946270"/>
                    <a:gd name="connsiteX0" fmla="*/ 0 w 3475091"/>
                    <a:gd name="connsiteY0" fmla="*/ 473135 h 946270"/>
                    <a:gd name="connsiteX1" fmla="*/ 1730289 w 3475091"/>
                    <a:gd name="connsiteY1" fmla="*/ 0 h 946270"/>
                    <a:gd name="connsiteX2" fmla="*/ 3475091 w 3475091"/>
                    <a:gd name="connsiteY2" fmla="*/ 473135 h 946270"/>
                    <a:gd name="connsiteX3" fmla="*/ 1730289 w 3475091"/>
                    <a:gd name="connsiteY3" fmla="*/ 946270 h 946270"/>
                    <a:gd name="connsiteX4" fmla="*/ 0 w 3475091"/>
                    <a:gd name="connsiteY4" fmla="*/ 473135 h 946270"/>
                    <a:gd name="connsiteX0" fmla="*/ 0 w 3431548"/>
                    <a:gd name="connsiteY0" fmla="*/ 473135 h 946270"/>
                    <a:gd name="connsiteX1" fmla="*/ 1730289 w 3431548"/>
                    <a:gd name="connsiteY1" fmla="*/ 0 h 946270"/>
                    <a:gd name="connsiteX2" fmla="*/ 3431548 w 3431548"/>
                    <a:gd name="connsiteY2" fmla="*/ 473135 h 946270"/>
                    <a:gd name="connsiteX3" fmla="*/ 1730289 w 3431548"/>
                    <a:gd name="connsiteY3" fmla="*/ 946270 h 946270"/>
                    <a:gd name="connsiteX4" fmla="*/ 0 w 3431548"/>
                    <a:gd name="connsiteY4" fmla="*/ 473135 h 946270"/>
                    <a:gd name="connsiteX0" fmla="*/ 0 w 3315434"/>
                    <a:gd name="connsiteY0" fmla="*/ 473135 h 946270"/>
                    <a:gd name="connsiteX1" fmla="*/ 1614175 w 3315434"/>
                    <a:gd name="connsiteY1" fmla="*/ 0 h 946270"/>
                    <a:gd name="connsiteX2" fmla="*/ 3315434 w 3315434"/>
                    <a:gd name="connsiteY2" fmla="*/ 473135 h 946270"/>
                    <a:gd name="connsiteX3" fmla="*/ 1614175 w 3315434"/>
                    <a:gd name="connsiteY3" fmla="*/ 946270 h 946270"/>
                    <a:gd name="connsiteX4" fmla="*/ 0 w 3315434"/>
                    <a:gd name="connsiteY4" fmla="*/ 473135 h 946270"/>
                    <a:gd name="connsiteX0" fmla="*/ 0 w 3228348"/>
                    <a:gd name="connsiteY0" fmla="*/ 473135 h 946270"/>
                    <a:gd name="connsiteX1" fmla="*/ 1614175 w 3228348"/>
                    <a:gd name="connsiteY1" fmla="*/ 0 h 946270"/>
                    <a:gd name="connsiteX2" fmla="*/ 3228348 w 3228348"/>
                    <a:gd name="connsiteY2" fmla="*/ 473135 h 946270"/>
                    <a:gd name="connsiteX3" fmla="*/ 1614175 w 3228348"/>
                    <a:gd name="connsiteY3" fmla="*/ 946270 h 946270"/>
                    <a:gd name="connsiteX4" fmla="*/ 0 w 3228348"/>
                    <a:gd name="connsiteY4" fmla="*/ 473135 h 946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8348" h="946270">
                      <a:moveTo>
                        <a:pt x="0" y="473135"/>
                      </a:moveTo>
                      <a:cubicBezTo>
                        <a:pt x="0" y="211830"/>
                        <a:pt x="1076117" y="0"/>
                        <a:pt x="1614175" y="0"/>
                      </a:cubicBezTo>
                      <a:cubicBezTo>
                        <a:pt x="2152233" y="0"/>
                        <a:pt x="3228348" y="211830"/>
                        <a:pt x="3228348" y="473135"/>
                      </a:cubicBezTo>
                      <a:cubicBezTo>
                        <a:pt x="3228348" y="734440"/>
                        <a:pt x="2152233" y="946270"/>
                        <a:pt x="1614175" y="946270"/>
                      </a:cubicBezTo>
                      <a:cubicBezTo>
                        <a:pt x="1076117" y="946270"/>
                        <a:pt x="0" y="734440"/>
                        <a:pt x="0" y="473135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 rot="20760000">
                  <a:off x="1146196" y="3543898"/>
                  <a:ext cx="218364" cy="1368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 rot="5700000">
                  <a:off x="1183639" y="3677199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/>
              <p:cNvGrpSpPr/>
              <p:nvPr/>
            </p:nvGrpSpPr>
            <p:grpSpPr>
              <a:xfrm>
                <a:off x="732429" y="3319918"/>
                <a:ext cx="3750861" cy="1361262"/>
                <a:chOff x="732429" y="3319918"/>
                <a:chExt cx="3750861" cy="1361262"/>
              </a:xfrm>
            </p:grpSpPr>
            <p:sp>
              <p:nvSpPr>
                <p:cNvPr id="36" name="Oval 35"/>
                <p:cNvSpPr/>
                <p:nvPr/>
              </p:nvSpPr>
              <p:spPr>
                <a:xfrm>
                  <a:off x="732429" y="3319918"/>
                  <a:ext cx="3750861" cy="1361262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/>
                <p:cNvCxnSpPr/>
                <p:nvPr/>
              </p:nvCxnSpPr>
              <p:spPr>
                <a:xfrm rot="-840000">
                  <a:off x="1378424" y="33351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rot="5700000">
                  <a:off x="1415867" y="34684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4"/>
            <a:ext cx="11059984" cy="821250"/>
          </a:xfrm>
        </p:spPr>
        <p:txBody>
          <a:bodyPr/>
          <a:lstStyle/>
          <a:p>
            <a:pPr marL="352425" lvl="1"/>
            <a:r>
              <a:rPr lang="en-US" dirty="0" smtClean="0">
                <a:solidFill>
                  <a:schemeClr val="tx1"/>
                </a:solidFill>
              </a:rPr>
              <a:t>When magnetic field is applied to the material, due to passing of </a:t>
            </a:r>
            <a:r>
              <a:rPr lang="en-US" dirty="0" smtClean="0">
                <a:solidFill>
                  <a:srgbClr val="0070C0"/>
                </a:solidFill>
              </a:rPr>
              <a:t>surface current</a:t>
            </a:r>
            <a:r>
              <a:rPr lang="en-US" dirty="0" smtClean="0">
                <a:solidFill>
                  <a:schemeClr val="tx1"/>
                </a:solidFill>
              </a:rPr>
              <a:t>, so </a:t>
            </a:r>
          </a:p>
          <a:p>
            <a:pPr marL="352425" lvl="1" indent="-6350">
              <a:buNone/>
            </a:pPr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sz="2400" dirty="0" smtClean="0">
                <a:solidFill>
                  <a:schemeClr val="tx1"/>
                </a:solidFill>
              </a:rPr>
              <a:t>magnetic field is created </a:t>
            </a:r>
            <a:r>
              <a:rPr lang="en-US" sz="2400" dirty="0" smtClean="0">
                <a:solidFill>
                  <a:srgbClr val="0070C0"/>
                </a:solidFill>
              </a:rPr>
              <a:t>within</a:t>
            </a:r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 smtClean="0">
                <a:solidFill>
                  <a:srgbClr val="0070C0"/>
                </a:solidFill>
              </a:rPr>
              <a:t>superconducting material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34794" y="4274891"/>
            <a:ext cx="3004782" cy="928048"/>
            <a:chOff x="1215677" y="4731027"/>
            <a:chExt cx="3004782" cy="928048"/>
          </a:xfr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" name="Rectangle 4"/>
            <p:cNvSpPr/>
            <p:nvPr/>
          </p:nvSpPr>
          <p:spPr>
            <a:xfrm>
              <a:off x="1215677" y="4731027"/>
              <a:ext cx="3004782" cy="928048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5677" y="4871884"/>
              <a:ext cx="382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N</a:t>
              </a:r>
              <a:endParaRPr lang="en-US" sz="2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42786" y="4871884"/>
              <a:ext cx="382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S</a:t>
              </a:r>
              <a:endParaRPr lang="en-US" sz="2400" b="1" dirty="0"/>
            </a:p>
          </p:txBody>
        </p:sp>
      </p:grpSp>
      <p:sp>
        <p:nvSpPr>
          <p:cNvPr id="54" name="Flowchart: Magnetic Disk 53"/>
          <p:cNvSpPr/>
          <p:nvPr/>
        </p:nvSpPr>
        <p:spPr>
          <a:xfrm>
            <a:off x="3017126" y="3135367"/>
            <a:ext cx="1640114" cy="53849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532682" y="3325441"/>
            <a:ext cx="3750862" cy="2834640"/>
            <a:chOff x="732428" y="3319918"/>
            <a:chExt cx="3750862" cy="2526941"/>
          </a:xfrm>
        </p:grpSpPr>
        <p:grpSp>
          <p:nvGrpSpPr>
            <p:cNvPr id="29" name="Group 28"/>
            <p:cNvGrpSpPr/>
            <p:nvPr/>
          </p:nvGrpSpPr>
          <p:grpSpPr>
            <a:xfrm flipV="1">
              <a:off x="732428" y="4485597"/>
              <a:ext cx="3750861" cy="1361262"/>
              <a:chOff x="732429" y="3319918"/>
              <a:chExt cx="3750861" cy="1361262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993685" y="3627566"/>
                <a:ext cx="3228348" cy="946270"/>
                <a:chOff x="993685" y="3319919"/>
                <a:chExt cx="3228348" cy="1361263"/>
              </a:xfrm>
            </p:grpSpPr>
            <p:sp>
              <p:nvSpPr>
                <p:cNvPr id="50" name="Oval 74"/>
                <p:cNvSpPr/>
                <p:nvPr/>
              </p:nvSpPr>
              <p:spPr>
                <a:xfrm>
                  <a:off x="993685" y="3319919"/>
                  <a:ext cx="3228348" cy="1361263"/>
                </a:xfrm>
                <a:custGeom>
                  <a:avLst/>
                  <a:gdLst>
                    <a:gd name="connsiteX0" fmla="*/ 0 w 3750861"/>
                    <a:gd name="connsiteY0" fmla="*/ 473135 h 946269"/>
                    <a:gd name="connsiteX1" fmla="*/ 1875431 w 3750861"/>
                    <a:gd name="connsiteY1" fmla="*/ 0 h 946269"/>
                    <a:gd name="connsiteX2" fmla="*/ 3750862 w 3750861"/>
                    <a:gd name="connsiteY2" fmla="*/ 473135 h 946269"/>
                    <a:gd name="connsiteX3" fmla="*/ 1875431 w 3750861"/>
                    <a:gd name="connsiteY3" fmla="*/ 946270 h 946269"/>
                    <a:gd name="connsiteX4" fmla="*/ 0 w 3750861"/>
                    <a:gd name="connsiteY4" fmla="*/ 473135 h 946269"/>
                    <a:gd name="connsiteX0" fmla="*/ 0 w 3736347"/>
                    <a:gd name="connsiteY0" fmla="*/ 473135 h 946270"/>
                    <a:gd name="connsiteX1" fmla="*/ 1875431 w 3736347"/>
                    <a:gd name="connsiteY1" fmla="*/ 0 h 946270"/>
                    <a:gd name="connsiteX2" fmla="*/ 3736347 w 3736347"/>
                    <a:gd name="connsiteY2" fmla="*/ 473135 h 946270"/>
                    <a:gd name="connsiteX3" fmla="*/ 1875431 w 3736347"/>
                    <a:gd name="connsiteY3" fmla="*/ 946270 h 946270"/>
                    <a:gd name="connsiteX4" fmla="*/ 0 w 3736347"/>
                    <a:gd name="connsiteY4" fmla="*/ 473135 h 946270"/>
                    <a:gd name="connsiteX0" fmla="*/ 0 w 3591205"/>
                    <a:gd name="connsiteY0" fmla="*/ 473135 h 946270"/>
                    <a:gd name="connsiteX1" fmla="*/ 1730289 w 3591205"/>
                    <a:gd name="connsiteY1" fmla="*/ 0 h 946270"/>
                    <a:gd name="connsiteX2" fmla="*/ 3591205 w 3591205"/>
                    <a:gd name="connsiteY2" fmla="*/ 473135 h 946270"/>
                    <a:gd name="connsiteX3" fmla="*/ 1730289 w 3591205"/>
                    <a:gd name="connsiteY3" fmla="*/ 946270 h 946270"/>
                    <a:gd name="connsiteX4" fmla="*/ 0 w 3591205"/>
                    <a:gd name="connsiteY4" fmla="*/ 473135 h 946270"/>
                    <a:gd name="connsiteX0" fmla="*/ 0 w 3475091"/>
                    <a:gd name="connsiteY0" fmla="*/ 473135 h 946270"/>
                    <a:gd name="connsiteX1" fmla="*/ 1730289 w 3475091"/>
                    <a:gd name="connsiteY1" fmla="*/ 0 h 946270"/>
                    <a:gd name="connsiteX2" fmla="*/ 3475091 w 3475091"/>
                    <a:gd name="connsiteY2" fmla="*/ 473135 h 946270"/>
                    <a:gd name="connsiteX3" fmla="*/ 1730289 w 3475091"/>
                    <a:gd name="connsiteY3" fmla="*/ 946270 h 946270"/>
                    <a:gd name="connsiteX4" fmla="*/ 0 w 3475091"/>
                    <a:gd name="connsiteY4" fmla="*/ 473135 h 946270"/>
                    <a:gd name="connsiteX0" fmla="*/ 0 w 3431548"/>
                    <a:gd name="connsiteY0" fmla="*/ 473135 h 946270"/>
                    <a:gd name="connsiteX1" fmla="*/ 1730289 w 3431548"/>
                    <a:gd name="connsiteY1" fmla="*/ 0 h 946270"/>
                    <a:gd name="connsiteX2" fmla="*/ 3431548 w 3431548"/>
                    <a:gd name="connsiteY2" fmla="*/ 473135 h 946270"/>
                    <a:gd name="connsiteX3" fmla="*/ 1730289 w 3431548"/>
                    <a:gd name="connsiteY3" fmla="*/ 946270 h 946270"/>
                    <a:gd name="connsiteX4" fmla="*/ 0 w 3431548"/>
                    <a:gd name="connsiteY4" fmla="*/ 473135 h 946270"/>
                    <a:gd name="connsiteX0" fmla="*/ 0 w 3315434"/>
                    <a:gd name="connsiteY0" fmla="*/ 473135 h 946270"/>
                    <a:gd name="connsiteX1" fmla="*/ 1614175 w 3315434"/>
                    <a:gd name="connsiteY1" fmla="*/ 0 h 946270"/>
                    <a:gd name="connsiteX2" fmla="*/ 3315434 w 3315434"/>
                    <a:gd name="connsiteY2" fmla="*/ 473135 h 946270"/>
                    <a:gd name="connsiteX3" fmla="*/ 1614175 w 3315434"/>
                    <a:gd name="connsiteY3" fmla="*/ 946270 h 946270"/>
                    <a:gd name="connsiteX4" fmla="*/ 0 w 3315434"/>
                    <a:gd name="connsiteY4" fmla="*/ 473135 h 946270"/>
                    <a:gd name="connsiteX0" fmla="*/ 0 w 3228348"/>
                    <a:gd name="connsiteY0" fmla="*/ 473135 h 946270"/>
                    <a:gd name="connsiteX1" fmla="*/ 1614175 w 3228348"/>
                    <a:gd name="connsiteY1" fmla="*/ 0 h 946270"/>
                    <a:gd name="connsiteX2" fmla="*/ 3228348 w 3228348"/>
                    <a:gd name="connsiteY2" fmla="*/ 473135 h 946270"/>
                    <a:gd name="connsiteX3" fmla="*/ 1614175 w 3228348"/>
                    <a:gd name="connsiteY3" fmla="*/ 946270 h 946270"/>
                    <a:gd name="connsiteX4" fmla="*/ 0 w 3228348"/>
                    <a:gd name="connsiteY4" fmla="*/ 473135 h 946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8348" h="946270">
                      <a:moveTo>
                        <a:pt x="0" y="473135"/>
                      </a:moveTo>
                      <a:cubicBezTo>
                        <a:pt x="0" y="211830"/>
                        <a:pt x="1076117" y="0"/>
                        <a:pt x="1614175" y="0"/>
                      </a:cubicBezTo>
                      <a:cubicBezTo>
                        <a:pt x="2152233" y="0"/>
                        <a:pt x="3228348" y="211830"/>
                        <a:pt x="3228348" y="473135"/>
                      </a:cubicBezTo>
                      <a:cubicBezTo>
                        <a:pt x="3228348" y="734440"/>
                        <a:pt x="2152233" y="946270"/>
                        <a:pt x="1614175" y="946270"/>
                      </a:cubicBezTo>
                      <a:cubicBezTo>
                        <a:pt x="1076117" y="946270"/>
                        <a:pt x="0" y="734440"/>
                        <a:pt x="0" y="473135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 rot="20760000">
                  <a:off x="1146196" y="3543898"/>
                  <a:ext cx="218364" cy="1368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rot="5700000">
                  <a:off x="1183639" y="3677199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>
                <a:off x="732429" y="3319918"/>
                <a:ext cx="3750861" cy="1361262"/>
                <a:chOff x="732429" y="3319918"/>
                <a:chExt cx="3750861" cy="1361262"/>
              </a:xfrm>
            </p:grpSpPr>
            <p:sp>
              <p:nvSpPr>
                <p:cNvPr id="47" name="Oval 46"/>
                <p:cNvSpPr/>
                <p:nvPr/>
              </p:nvSpPr>
              <p:spPr>
                <a:xfrm>
                  <a:off x="732429" y="3319918"/>
                  <a:ext cx="3750861" cy="1361262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/>
                <p:cNvCxnSpPr/>
                <p:nvPr/>
              </p:nvCxnSpPr>
              <p:spPr>
                <a:xfrm rot="-840000">
                  <a:off x="1378424" y="33351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rot="5700000">
                  <a:off x="1415867" y="34684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0" name="Group 29"/>
            <p:cNvGrpSpPr/>
            <p:nvPr/>
          </p:nvGrpSpPr>
          <p:grpSpPr>
            <a:xfrm>
              <a:off x="732429" y="3319918"/>
              <a:ext cx="3750861" cy="1361262"/>
              <a:chOff x="732429" y="3319918"/>
              <a:chExt cx="3750861" cy="136126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993685" y="3627566"/>
                <a:ext cx="3228348" cy="946270"/>
                <a:chOff x="993685" y="3319919"/>
                <a:chExt cx="3228348" cy="1361263"/>
              </a:xfrm>
            </p:grpSpPr>
            <p:sp>
              <p:nvSpPr>
                <p:cNvPr id="42" name="Oval 74"/>
                <p:cNvSpPr/>
                <p:nvPr/>
              </p:nvSpPr>
              <p:spPr>
                <a:xfrm>
                  <a:off x="993685" y="3319919"/>
                  <a:ext cx="3228348" cy="1361263"/>
                </a:xfrm>
                <a:custGeom>
                  <a:avLst/>
                  <a:gdLst>
                    <a:gd name="connsiteX0" fmla="*/ 0 w 3750861"/>
                    <a:gd name="connsiteY0" fmla="*/ 473135 h 946269"/>
                    <a:gd name="connsiteX1" fmla="*/ 1875431 w 3750861"/>
                    <a:gd name="connsiteY1" fmla="*/ 0 h 946269"/>
                    <a:gd name="connsiteX2" fmla="*/ 3750862 w 3750861"/>
                    <a:gd name="connsiteY2" fmla="*/ 473135 h 946269"/>
                    <a:gd name="connsiteX3" fmla="*/ 1875431 w 3750861"/>
                    <a:gd name="connsiteY3" fmla="*/ 946270 h 946269"/>
                    <a:gd name="connsiteX4" fmla="*/ 0 w 3750861"/>
                    <a:gd name="connsiteY4" fmla="*/ 473135 h 946269"/>
                    <a:gd name="connsiteX0" fmla="*/ 0 w 3736347"/>
                    <a:gd name="connsiteY0" fmla="*/ 473135 h 946270"/>
                    <a:gd name="connsiteX1" fmla="*/ 1875431 w 3736347"/>
                    <a:gd name="connsiteY1" fmla="*/ 0 h 946270"/>
                    <a:gd name="connsiteX2" fmla="*/ 3736347 w 3736347"/>
                    <a:gd name="connsiteY2" fmla="*/ 473135 h 946270"/>
                    <a:gd name="connsiteX3" fmla="*/ 1875431 w 3736347"/>
                    <a:gd name="connsiteY3" fmla="*/ 946270 h 946270"/>
                    <a:gd name="connsiteX4" fmla="*/ 0 w 3736347"/>
                    <a:gd name="connsiteY4" fmla="*/ 473135 h 946270"/>
                    <a:gd name="connsiteX0" fmla="*/ 0 w 3591205"/>
                    <a:gd name="connsiteY0" fmla="*/ 473135 h 946270"/>
                    <a:gd name="connsiteX1" fmla="*/ 1730289 w 3591205"/>
                    <a:gd name="connsiteY1" fmla="*/ 0 h 946270"/>
                    <a:gd name="connsiteX2" fmla="*/ 3591205 w 3591205"/>
                    <a:gd name="connsiteY2" fmla="*/ 473135 h 946270"/>
                    <a:gd name="connsiteX3" fmla="*/ 1730289 w 3591205"/>
                    <a:gd name="connsiteY3" fmla="*/ 946270 h 946270"/>
                    <a:gd name="connsiteX4" fmla="*/ 0 w 3591205"/>
                    <a:gd name="connsiteY4" fmla="*/ 473135 h 946270"/>
                    <a:gd name="connsiteX0" fmla="*/ 0 w 3475091"/>
                    <a:gd name="connsiteY0" fmla="*/ 473135 h 946270"/>
                    <a:gd name="connsiteX1" fmla="*/ 1730289 w 3475091"/>
                    <a:gd name="connsiteY1" fmla="*/ 0 h 946270"/>
                    <a:gd name="connsiteX2" fmla="*/ 3475091 w 3475091"/>
                    <a:gd name="connsiteY2" fmla="*/ 473135 h 946270"/>
                    <a:gd name="connsiteX3" fmla="*/ 1730289 w 3475091"/>
                    <a:gd name="connsiteY3" fmla="*/ 946270 h 946270"/>
                    <a:gd name="connsiteX4" fmla="*/ 0 w 3475091"/>
                    <a:gd name="connsiteY4" fmla="*/ 473135 h 946270"/>
                    <a:gd name="connsiteX0" fmla="*/ 0 w 3431548"/>
                    <a:gd name="connsiteY0" fmla="*/ 473135 h 946270"/>
                    <a:gd name="connsiteX1" fmla="*/ 1730289 w 3431548"/>
                    <a:gd name="connsiteY1" fmla="*/ 0 h 946270"/>
                    <a:gd name="connsiteX2" fmla="*/ 3431548 w 3431548"/>
                    <a:gd name="connsiteY2" fmla="*/ 473135 h 946270"/>
                    <a:gd name="connsiteX3" fmla="*/ 1730289 w 3431548"/>
                    <a:gd name="connsiteY3" fmla="*/ 946270 h 946270"/>
                    <a:gd name="connsiteX4" fmla="*/ 0 w 3431548"/>
                    <a:gd name="connsiteY4" fmla="*/ 473135 h 946270"/>
                    <a:gd name="connsiteX0" fmla="*/ 0 w 3315434"/>
                    <a:gd name="connsiteY0" fmla="*/ 473135 h 946270"/>
                    <a:gd name="connsiteX1" fmla="*/ 1614175 w 3315434"/>
                    <a:gd name="connsiteY1" fmla="*/ 0 h 946270"/>
                    <a:gd name="connsiteX2" fmla="*/ 3315434 w 3315434"/>
                    <a:gd name="connsiteY2" fmla="*/ 473135 h 946270"/>
                    <a:gd name="connsiteX3" fmla="*/ 1614175 w 3315434"/>
                    <a:gd name="connsiteY3" fmla="*/ 946270 h 946270"/>
                    <a:gd name="connsiteX4" fmla="*/ 0 w 3315434"/>
                    <a:gd name="connsiteY4" fmla="*/ 473135 h 946270"/>
                    <a:gd name="connsiteX0" fmla="*/ 0 w 3228348"/>
                    <a:gd name="connsiteY0" fmla="*/ 473135 h 946270"/>
                    <a:gd name="connsiteX1" fmla="*/ 1614175 w 3228348"/>
                    <a:gd name="connsiteY1" fmla="*/ 0 h 946270"/>
                    <a:gd name="connsiteX2" fmla="*/ 3228348 w 3228348"/>
                    <a:gd name="connsiteY2" fmla="*/ 473135 h 946270"/>
                    <a:gd name="connsiteX3" fmla="*/ 1614175 w 3228348"/>
                    <a:gd name="connsiteY3" fmla="*/ 946270 h 946270"/>
                    <a:gd name="connsiteX4" fmla="*/ 0 w 3228348"/>
                    <a:gd name="connsiteY4" fmla="*/ 473135 h 946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8348" h="946270">
                      <a:moveTo>
                        <a:pt x="0" y="473135"/>
                      </a:moveTo>
                      <a:cubicBezTo>
                        <a:pt x="0" y="211830"/>
                        <a:pt x="1076117" y="0"/>
                        <a:pt x="1614175" y="0"/>
                      </a:cubicBezTo>
                      <a:cubicBezTo>
                        <a:pt x="2152233" y="0"/>
                        <a:pt x="3228348" y="211830"/>
                        <a:pt x="3228348" y="473135"/>
                      </a:cubicBezTo>
                      <a:cubicBezTo>
                        <a:pt x="3228348" y="734440"/>
                        <a:pt x="2152233" y="946270"/>
                        <a:pt x="1614175" y="946270"/>
                      </a:cubicBezTo>
                      <a:cubicBezTo>
                        <a:pt x="1076117" y="946270"/>
                        <a:pt x="0" y="734440"/>
                        <a:pt x="0" y="473135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>
                <a:xfrm rot="20760000">
                  <a:off x="1146196" y="3543898"/>
                  <a:ext cx="218364" cy="13686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rot="5700000">
                  <a:off x="1183639" y="3677199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732429" y="3319918"/>
                <a:ext cx="3750861" cy="1361262"/>
                <a:chOff x="732429" y="3319918"/>
                <a:chExt cx="3750861" cy="1361262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732429" y="3319918"/>
                  <a:ext cx="3750861" cy="1361262"/>
                </a:xfrm>
                <a:prstGeom prst="ellipse">
                  <a:avLst/>
                </a:prstGeom>
                <a:noFill/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 rot="-840000">
                  <a:off x="1378424" y="33351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rot="5700000">
                  <a:off x="1415867" y="3468406"/>
                  <a:ext cx="218364" cy="136862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6922348" y="4274850"/>
            <a:ext cx="3004782" cy="928048"/>
            <a:chOff x="5972466" y="4742380"/>
            <a:chExt cx="3004782" cy="928048"/>
          </a:xfr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53" name="Rectangle 52"/>
            <p:cNvSpPr/>
            <p:nvPr/>
          </p:nvSpPr>
          <p:spPr>
            <a:xfrm>
              <a:off x="5972466" y="4742380"/>
              <a:ext cx="3004782" cy="928048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972466" y="4883237"/>
              <a:ext cx="382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N</a:t>
              </a:r>
              <a:endParaRPr lang="en-US" sz="2400" b="1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499575" y="4883237"/>
              <a:ext cx="382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S</a:t>
              </a:r>
              <a:endParaRPr lang="en-US" sz="2400" b="1" dirty="0"/>
            </a:p>
          </p:txBody>
        </p:sp>
      </p:grpSp>
      <p:sp>
        <p:nvSpPr>
          <p:cNvPr id="58" name="Flowchart: Magnetic Disk 57"/>
          <p:cNvSpPr/>
          <p:nvPr/>
        </p:nvSpPr>
        <p:spPr>
          <a:xfrm>
            <a:off x="7590008" y="3139537"/>
            <a:ext cx="1640114" cy="53849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61509" y="3217492"/>
            <a:ext cx="464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T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232438" y="3213222"/>
            <a:ext cx="54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T</a:t>
            </a:r>
            <a:r>
              <a:rPr lang="en-US" sz="2800" b="1" baseline="-25000" dirty="0" smtClean="0">
                <a:solidFill>
                  <a:srgbClr val="FF0000"/>
                </a:solidFill>
              </a:rPr>
              <a:t>c</a:t>
            </a:r>
            <a:endParaRPr lang="en-US" sz="1400" b="1" baseline="-25000" dirty="0">
              <a:solidFill>
                <a:srgbClr val="FF0000"/>
              </a:solidFill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131180" y="1845051"/>
            <a:ext cx="11824259" cy="8853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lvl="1"/>
            <a:r>
              <a:rPr lang="en-US" dirty="0" smtClean="0">
                <a:solidFill>
                  <a:schemeClr val="tx1"/>
                </a:solidFill>
              </a:rPr>
              <a:t>This magnetic field will exactly counter the applied magnetic field, they </a:t>
            </a:r>
            <a:r>
              <a:rPr lang="en-US" dirty="0" smtClean="0">
                <a:solidFill>
                  <a:srgbClr val="0070C0"/>
                </a:solidFill>
              </a:rPr>
              <a:t>cancel each other</a:t>
            </a:r>
          </a:p>
          <a:p>
            <a:pPr marL="352425" indent="-635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everywhere inside the material.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69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0997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-0.0717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4" grpId="0" animBg="1"/>
      <p:bldP spid="54" grpId="1" animBg="1"/>
      <p:bldP spid="58" grpId="0" animBg="1"/>
      <p:bldP spid="58" grpId="1" animBg="1"/>
      <p:bldP spid="4" grpId="0"/>
      <p:bldP spid="59" grpId="0"/>
      <p:bldP spid="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superconductors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" y="1585913"/>
            <a:ext cx="8643938" cy="4247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The magnetic induction or magnetic flux density (B) is </a:t>
            </a:r>
            <a:r>
              <a:rPr lang="en-US" dirty="0" smtClean="0"/>
              <a:t>given by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04759" y="2362629"/>
                <a:ext cx="20549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759" y="2362629"/>
                <a:ext cx="2054986" cy="369332"/>
              </a:xfrm>
              <a:prstGeom prst="rect">
                <a:avLst/>
              </a:prstGeom>
              <a:blipFill>
                <a:blip r:embed="rId26"/>
                <a:stretch>
                  <a:fillRect l="-2959" r="-473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57244" y="3020386"/>
                <a:ext cx="43758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Permeability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free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space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44" y="3020386"/>
                <a:ext cx="4375878" cy="461665"/>
              </a:xfrm>
              <a:prstGeom prst="rect">
                <a:avLst/>
              </a:prstGeom>
              <a:blipFill>
                <a:blip r:embed="rId27"/>
                <a:stretch>
                  <a:fillRect l="-27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6304" y="3640219"/>
                <a:ext cx="43518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Intensity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magnetisation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04" y="3640219"/>
                <a:ext cx="4351897" cy="461665"/>
              </a:xfrm>
              <a:prstGeom prst="rect">
                <a:avLst/>
              </a:prstGeom>
              <a:blipFill>
                <a:blip r:embed="rId28"/>
                <a:stretch>
                  <a:fillRect l="-28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6304" y="4256397"/>
                <a:ext cx="38180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Applied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magnetic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field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04" y="4256397"/>
                <a:ext cx="3818096" cy="461665"/>
              </a:xfrm>
              <a:prstGeom prst="rect">
                <a:avLst/>
              </a:prstGeom>
              <a:blipFill>
                <a:blip r:embed="rId29"/>
                <a:stretch>
                  <a:fillRect l="-31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6743" y="4872575"/>
                <a:ext cx="4376819" cy="424732"/>
              </a:xfrm>
              <a:prstGeom prst="rect">
                <a:avLst/>
              </a:prstGeom>
            </p:spPr>
            <p:txBody>
              <a:bodyPr vert="horz" wrap="square" lIns="91440" tIns="45720" rIns="91440" bIns="45720" rtlCol="0">
                <a:spAutoFit/>
              </a:bodyPr>
              <a:lstStyle>
                <a:defPPr>
                  <a:defRPr lang="en-US"/>
                </a:defPPr>
                <a:lvl1pPr marL="265113" indent="-265113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3200">
                    <a:solidFill>
                      <a:srgbClr val="002060"/>
                    </a:solidFill>
                  </a:defRPr>
                </a:lvl1pPr>
                <a:lvl2pPr marL="809625" lvl="1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002060"/>
                    </a:solidFill>
                  </a:defRPr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>
                    <a:solidFill>
                      <a:srgbClr val="002060"/>
                    </a:solidFill>
                  </a:defRPr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1"/>
                <a:r>
                  <a:rPr lang="en-US" dirty="0"/>
                  <a:t>For superconductor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43" y="4872575"/>
                <a:ext cx="4376819" cy="424732"/>
              </a:xfrm>
              <a:prstGeom prst="rect">
                <a:avLst/>
              </a:prstGeom>
              <a:blipFill>
                <a:blip r:embed="rId30"/>
                <a:stretch>
                  <a:fillRect t="-18571" b="-3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5543561" y="2327808"/>
            <a:ext cx="0" cy="39576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98162" y="2362629"/>
                <a:ext cx="20549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0=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162" y="2362629"/>
                <a:ext cx="2054986" cy="369332"/>
              </a:xfrm>
              <a:prstGeom prst="rect">
                <a:avLst/>
              </a:prstGeom>
              <a:blipFill>
                <a:blip r:embed="rId31"/>
                <a:stretch>
                  <a:fillRect l="-5045" r="-207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195368" y="2951354"/>
                <a:ext cx="533941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But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ca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be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zero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368" y="2951354"/>
                <a:ext cx="5339410" cy="461665"/>
              </a:xfrm>
              <a:prstGeom prst="rect">
                <a:avLst/>
              </a:prstGeom>
              <a:blipFill>
                <a:blip r:embed="rId32"/>
                <a:stretch>
                  <a:fillRect l="-22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164654" y="3590006"/>
                <a:ext cx="19164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54" y="3590006"/>
                <a:ext cx="1916422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64654" y="4129136"/>
                <a:ext cx="163153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654" y="4129136"/>
                <a:ext cx="1631537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96425" y="4662566"/>
                <a:ext cx="1567993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25" y="4662566"/>
                <a:ext cx="1567993" cy="78136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898631" y="4624287"/>
                <a:ext cx="1783437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631" y="4624287"/>
                <a:ext cx="1783437" cy="79162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182199" y="5653172"/>
                <a:ext cx="1716432" cy="4616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199" y="5653172"/>
                <a:ext cx="1716432" cy="461665"/>
              </a:xfrm>
              <a:prstGeom prst="rect">
                <a:avLst/>
              </a:prstGeom>
              <a:blipFill>
                <a:blip r:embed="rId3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114300" y="813124"/>
                <a:ext cx="11901488" cy="5355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prove</m:t>
                    </m:r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 </m:t>
                    </m:r>
                    <m:d>
                      <m:dPr>
                        <m:ctrlP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perfect</m:t>
                        </m:r>
                        <m:r>
                          <a:rPr lang="en-US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diamagnetism</m:t>
                        </m:r>
                      </m:e>
                    </m:d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superconductors</m:t>
                    </m:r>
                    <m:r>
                      <a:rPr lang="en-US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813124"/>
                <a:ext cx="11901488" cy="53553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80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Important Factors to Define a Superconducting State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/>
          <p:cNvSpPr/>
          <p:nvPr/>
        </p:nvSpPr>
        <p:spPr>
          <a:xfrm>
            <a:off x="8031567" y="2582661"/>
            <a:ext cx="2454241" cy="2231777"/>
          </a:xfrm>
          <a:custGeom>
            <a:avLst/>
            <a:gdLst>
              <a:gd name="connsiteX0" fmla="*/ 250229 w 2482249"/>
              <a:gd name="connsiteY0" fmla="*/ 2249287 h 2337834"/>
              <a:gd name="connsiteX1" fmla="*/ 59161 w 2482249"/>
              <a:gd name="connsiteY1" fmla="*/ 952749 h 2337834"/>
              <a:gd name="connsiteX2" fmla="*/ 973561 w 2482249"/>
              <a:gd name="connsiteY2" fmla="*/ 11054 h 2337834"/>
              <a:gd name="connsiteX3" fmla="*/ 1928904 w 2482249"/>
              <a:gd name="connsiteY3" fmla="*/ 502373 h 2337834"/>
              <a:gd name="connsiteX4" fmla="*/ 2474814 w 2482249"/>
              <a:gd name="connsiteY4" fmla="*/ 1471364 h 2337834"/>
              <a:gd name="connsiteX5" fmla="*/ 1546767 w 2482249"/>
              <a:gd name="connsiteY5" fmla="*/ 2140105 h 2337834"/>
              <a:gd name="connsiteX6" fmla="*/ 250229 w 2482249"/>
              <a:gd name="connsiteY6" fmla="*/ 2249287 h 2337834"/>
              <a:gd name="connsiteX0" fmla="*/ 250229 w 2483324"/>
              <a:gd name="connsiteY0" fmla="*/ 2250514 h 2339061"/>
              <a:gd name="connsiteX1" fmla="*/ 59161 w 2483324"/>
              <a:gd name="connsiteY1" fmla="*/ 953976 h 2339061"/>
              <a:gd name="connsiteX2" fmla="*/ 973561 w 2483324"/>
              <a:gd name="connsiteY2" fmla="*/ 12281 h 2339061"/>
              <a:gd name="connsiteX3" fmla="*/ 1928904 w 2483324"/>
              <a:gd name="connsiteY3" fmla="*/ 503600 h 2339061"/>
              <a:gd name="connsiteX4" fmla="*/ 2474814 w 2483324"/>
              <a:gd name="connsiteY4" fmla="*/ 1472591 h 2339061"/>
              <a:gd name="connsiteX5" fmla="*/ 1546767 w 2483324"/>
              <a:gd name="connsiteY5" fmla="*/ 2141332 h 2339061"/>
              <a:gd name="connsiteX6" fmla="*/ 250229 w 2483324"/>
              <a:gd name="connsiteY6" fmla="*/ 2250514 h 2339061"/>
              <a:gd name="connsiteX0" fmla="*/ 250229 w 2481533"/>
              <a:gd name="connsiteY0" fmla="*/ 2295308 h 2383855"/>
              <a:gd name="connsiteX1" fmla="*/ 59161 w 2481533"/>
              <a:gd name="connsiteY1" fmla="*/ 998770 h 2383855"/>
              <a:gd name="connsiteX2" fmla="*/ 973561 w 2481533"/>
              <a:gd name="connsiteY2" fmla="*/ 57075 h 2383855"/>
              <a:gd name="connsiteX3" fmla="*/ 1246515 w 2481533"/>
              <a:gd name="connsiteY3" fmla="*/ 152610 h 2383855"/>
              <a:gd name="connsiteX4" fmla="*/ 1928904 w 2481533"/>
              <a:gd name="connsiteY4" fmla="*/ 548394 h 2383855"/>
              <a:gd name="connsiteX5" fmla="*/ 2474814 w 2481533"/>
              <a:gd name="connsiteY5" fmla="*/ 1517385 h 2383855"/>
              <a:gd name="connsiteX6" fmla="*/ 1546767 w 2481533"/>
              <a:gd name="connsiteY6" fmla="*/ 2186126 h 2383855"/>
              <a:gd name="connsiteX7" fmla="*/ 250229 w 2481533"/>
              <a:gd name="connsiteY7" fmla="*/ 2295308 h 2383855"/>
              <a:gd name="connsiteX0" fmla="*/ 250229 w 2535573"/>
              <a:gd name="connsiteY0" fmla="*/ 2295308 h 2383855"/>
              <a:gd name="connsiteX1" fmla="*/ 59161 w 2535573"/>
              <a:gd name="connsiteY1" fmla="*/ 998770 h 2383855"/>
              <a:gd name="connsiteX2" fmla="*/ 973561 w 2535573"/>
              <a:gd name="connsiteY2" fmla="*/ 57075 h 2383855"/>
              <a:gd name="connsiteX3" fmla="*/ 1246515 w 2535573"/>
              <a:gd name="connsiteY3" fmla="*/ 152610 h 2383855"/>
              <a:gd name="connsiteX4" fmla="*/ 1928904 w 2535573"/>
              <a:gd name="connsiteY4" fmla="*/ 548394 h 2383855"/>
              <a:gd name="connsiteX5" fmla="*/ 2379280 w 2535573"/>
              <a:gd name="connsiteY5" fmla="*/ 1189840 h 2383855"/>
              <a:gd name="connsiteX6" fmla="*/ 2474814 w 2535573"/>
              <a:gd name="connsiteY6" fmla="*/ 1517385 h 2383855"/>
              <a:gd name="connsiteX7" fmla="*/ 1546767 w 2535573"/>
              <a:gd name="connsiteY7" fmla="*/ 2186126 h 2383855"/>
              <a:gd name="connsiteX8" fmla="*/ 250229 w 2535573"/>
              <a:gd name="connsiteY8" fmla="*/ 2295308 h 2383855"/>
              <a:gd name="connsiteX0" fmla="*/ 250229 w 2557448"/>
              <a:gd name="connsiteY0" fmla="*/ 2295308 h 2383377"/>
              <a:gd name="connsiteX1" fmla="*/ 59161 w 2557448"/>
              <a:gd name="connsiteY1" fmla="*/ 998770 h 2383377"/>
              <a:gd name="connsiteX2" fmla="*/ 973561 w 2557448"/>
              <a:gd name="connsiteY2" fmla="*/ 57075 h 2383377"/>
              <a:gd name="connsiteX3" fmla="*/ 1246515 w 2557448"/>
              <a:gd name="connsiteY3" fmla="*/ 152610 h 2383377"/>
              <a:gd name="connsiteX4" fmla="*/ 1928904 w 2557448"/>
              <a:gd name="connsiteY4" fmla="*/ 548394 h 2383377"/>
              <a:gd name="connsiteX5" fmla="*/ 2379280 w 2557448"/>
              <a:gd name="connsiteY5" fmla="*/ 1189840 h 2383377"/>
              <a:gd name="connsiteX6" fmla="*/ 2502109 w 2557448"/>
              <a:gd name="connsiteY6" fmla="*/ 1531033 h 2383377"/>
              <a:gd name="connsiteX7" fmla="*/ 1546767 w 2557448"/>
              <a:gd name="connsiteY7" fmla="*/ 2186126 h 2383377"/>
              <a:gd name="connsiteX8" fmla="*/ 250229 w 2557448"/>
              <a:gd name="connsiteY8" fmla="*/ 2295308 h 2383377"/>
              <a:gd name="connsiteX0" fmla="*/ 250229 w 2502109"/>
              <a:gd name="connsiteY0" fmla="*/ 2295308 h 2383377"/>
              <a:gd name="connsiteX1" fmla="*/ 59161 w 2502109"/>
              <a:gd name="connsiteY1" fmla="*/ 998770 h 2383377"/>
              <a:gd name="connsiteX2" fmla="*/ 973561 w 2502109"/>
              <a:gd name="connsiteY2" fmla="*/ 57075 h 2383377"/>
              <a:gd name="connsiteX3" fmla="*/ 1246515 w 2502109"/>
              <a:gd name="connsiteY3" fmla="*/ 152610 h 2383377"/>
              <a:gd name="connsiteX4" fmla="*/ 1928904 w 2502109"/>
              <a:gd name="connsiteY4" fmla="*/ 548394 h 2383377"/>
              <a:gd name="connsiteX5" fmla="*/ 2379280 w 2502109"/>
              <a:gd name="connsiteY5" fmla="*/ 1189840 h 2383377"/>
              <a:gd name="connsiteX6" fmla="*/ 2502109 w 2502109"/>
              <a:gd name="connsiteY6" fmla="*/ 1531033 h 2383377"/>
              <a:gd name="connsiteX7" fmla="*/ 1546767 w 2502109"/>
              <a:gd name="connsiteY7" fmla="*/ 2186126 h 2383377"/>
              <a:gd name="connsiteX8" fmla="*/ 250229 w 2502109"/>
              <a:gd name="connsiteY8" fmla="*/ 2295308 h 2383377"/>
              <a:gd name="connsiteX0" fmla="*/ 250229 w 2502109"/>
              <a:gd name="connsiteY0" fmla="*/ 2295308 h 2383377"/>
              <a:gd name="connsiteX1" fmla="*/ 59161 w 2502109"/>
              <a:gd name="connsiteY1" fmla="*/ 998770 h 2383377"/>
              <a:gd name="connsiteX2" fmla="*/ 973561 w 2502109"/>
              <a:gd name="connsiteY2" fmla="*/ 57075 h 2383377"/>
              <a:gd name="connsiteX3" fmla="*/ 1246515 w 2502109"/>
              <a:gd name="connsiteY3" fmla="*/ 152610 h 2383377"/>
              <a:gd name="connsiteX4" fmla="*/ 1928904 w 2502109"/>
              <a:gd name="connsiteY4" fmla="*/ 548394 h 2383377"/>
              <a:gd name="connsiteX5" fmla="*/ 2379280 w 2502109"/>
              <a:gd name="connsiteY5" fmla="*/ 1189840 h 2383377"/>
              <a:gd name="connsiteX6" fmla="*/ 2502109 w 2502109"/>
              <a:gd name="connsiteY6" fmla="*/ 1531033 h 2383377"/>
              <a:gd name="connsiteX7" fmla="*/ 1546767 w 2502109"/>
              <a:gd name="connsiteY7" fmla="*/ 2186126 h 2383377"/>
              <a:gd name="connsiteX8" fmla="*/ 250229 w 2502109"/>
              <a:gd name="connsiteY8" fmla="*/ 2295308 h 2383377"/>
              <a:gd name="connsiteX0" fmla="*/ 250229 w 2502109"/>
              <a:gd name="connsiteY0" fmla="*/ 2295308 h 2379170"/>
              <a:gd name="connsiteX1" fmla="*/ 59161 w 2502109"/>
              <a:gd name="connsiteY1" fmla="*/ 998770 h 2379170"/>
              <a:gd name="connsiteX2" fmla="*/ 973561 w 2502109"/>
              <a:gd name="connsiteY2" fmla="*/ 57075 h 2379170"/>
              <a:gd name="connsiteX3" fmla="*/ 1246515 w 2502109"/>
              <a:gd name="connsiteY3" fmla="*/ 152610 h 2379170"/>
              <a:gd name="connsiteX4" fmla="*/ 1928904 w 2502109"/>
              <a:gd name="connsiteY4" fmla="*/ 548394 h 2379170"/>
              <a:gd name="connsiteX5" fmla="*/ 2379280 w 2502109"/>
              <a:gd name="connsiteY5" fmla="*/ 1189840 h 2379170"/>
              <a:gd name="connsiteX6" fmla="*/ 2502109 w 2502109"/>
              <a:gd name="connsiteY6" fmla="*/ 1531033 h 2379170"/>
              <a:gd name="connsiteX7" fmla="*/ 1546767 w 2502109"/>
              <a:gd name="connsiteY7" fmla="*/ 2172478 h 2379170"/>
              <a:gd name="connsiteX8" fmla="*/ 250229 w 2502109"/>
              <a:gd name="connsiteY8" fmla="*/ 2295308 h 2379170"/>
              <a:gd name="connsiteX0" fmla="*/ 225797 w 2477677"/>
              <a:gd name="connsiteY0" fmla="*/ 2295308 h 2401045"/>
              <a:gd name="connsiteX1" fmla="*/ 34729 w 2477677"/>
              <a:gd name="connsiteY1" fmla="*/ 998770 h 2401045"/>
              <a:gd name="connsiteX2" fmla="*/ 949129 w 2477677"/>
              <a:gd name="connsiteY2" fmla="*/ 57075 h 2401045"/>
              <a:gd name="connsiteX3" fmla="*/ 1222083 w 2477677"/>
              <a:gd name="connsiteY3" fmla="*/ 152610 h 2401045"/>
              <a:gd name="connsiteX4" fmla="*/ 1904472 w 2477677"/>
              <a:gd name="connsiteY4" fmla="*/ 548394 h 2401045"/>
              <a:gd name="connsiteX5" fmla="*/ 2354848 w 2477677"/>
              <a:gd name="connsiteY5" fmla="*/ 1189840 h 2401045"/>
              <a:gd name="connsiteX6" fmla="*/ 2477677 w 2477677"/>
              <a:gd name="connsiteY6" fmla="*/ 1531033 h 2401045"/>
              <a:gd name="connsiteX7" fmla="*/ 1522335 w 2477677"/>
              <a:gd name="connsiteY7" fmla="*/ 2172478 h 2401045"/>
              <a:gd name="connsiteX8" fmla="*/ 553344 w 2477677"/>
              <a:gd name="connsiteY8" fmla="*/ 2308957 h 2401045"/>
              <a:gd name="connsiteX9" fmla="*/ 225797 w 2477677"/>
              <a:gd name="connsiteY9" fmla="*/ 2295308 h 2401045"/>
              <a:gd name="connsiteX0" fmla="*/ 192663 w 2485486"/>
              <a:gd name="connsiteY0" fmla="*/ 2186126 h 2338049"/>
              <a:gd name="connsiteX1" fmla="*/ 42538 w 2485486"/>
              <a:gd name="connsiteY1" fmla="*/ 998770 h 2338049"/>
              <a:gd name="connsiteX2" fmla="*/ 956938 w 2485486"/>
              <a:gd name="connsiteY2" fmla="*/ 57075 h 2338049"/>
              <a:gd name="connsiteX3" fmla="*/ 1229892 w 2485486"/>
              <a:gd name="connsiteY3" fmla="*/ 152610 h 2338049"/>
              <a:gd name="connsiteX4" fmla="*/ 1912281 w 2485486"/>
              <a:gd name="connsiteY4" fmla="*/ 548394 h 2338049"/>
              <a:gd name="connsiteX5" fmla="*/ 2362657 w 2485486"/>
              <a:gd name="connsiteY5" fmla="*/ 1189840 h 2338049"/>
              <a:gd name="connsiteX6" fmla="*/ 2485486 w 2485486"/>
              <a:gd name="connsiteY6" fmla="*/ 1531033 h 2338049"/>
              <a:gd name="connsiteX7" fmla="*/ 1530144 w 2485486"/>
              <a:gd name="connsiteY7" fmla="*/ 2172478 h 2338049"/>
              <a:gd name="connsiteX8" fmla="*/ 561153 w 2485486"/>
              <a:gd name="connsiteY8" fmla="*/ 2308957 h 2338049"/>
              <a:gd name="connsiteX9" fmla="*/ 192663 w 2485486"/>
              <a:gd name="connsiteY9" fmla="*/ 2186126 h 2338049"/>
              <a:gd name="connsiteX0" fmla="*/ 214359 w 2507182"/>
              <a:gd name="connsiteY0" fmla="*/ 2186126 h 2313634"/>
              <a:gd name="connsiteX1" fmla="*/ 64234 w 2507182"/>
              <a:gd name="connsiteY1" fmla="*/ 998770 h 2313634"/>
              <a:gd name="connsiteX2" fmla="*/ 978634 w 2507182"/>
              <a:gd name="connsiteY2" fmla="*/ 57075 h 2313634"/>
              <a:gd name="connsiteX3" fmla="*/ 1251588 w 2507182"/>
              <a:gd name="connsiteY3" fmla="*/ 152610 h 2313634"/>
              <a:gd name="connsiteX4" fmla="*/ 1933977 w 2507182"/>
              <a:gd name="connsiteY4" fmla="*/ 548394 h 2313634"/>
              <a:gd name="connsiteX5" fmla="*/ 2384353 w 2507182"/>
              <a:gd name="connsiteY5" fmla="*/ 1189840 h 2313634"/>
              <a:gd name="connsiteX6" fmla="*/ 2507182 w 2507182"/>
              <a:gd name="connsiteY6" fmla="*/ 1531033 h 2313634"/>
              <a:gd name="connsiteX7" fmla="*/ 1551840 w 2507182"/>
              <a:gd name="connsiteY7" fmla="*/ 2172478 h 2313634"/>
              <a:gd name="connsiteX8" fmla="*/ 582849 w 2507182"/>
              <a:gd name="connsiteY8" fmla="*/ 2308957 h 2313634"/>
              <a:gd name="connsiteX9" fmla="*/ 214359 w 2507182"/>
              <a:gd name="connsiteY9" fmla="*/ 2186126 h 2313634"/>
              <a:gd name="connsiteX0" fmla="*/ 192664 w 2485487"/>
              <a:gd name="connsiteY0" fmla="*/ 2186126 h 2368142"/>
              <a:gd name="connsiteX1" fmla="*/ 42539 w 2485487"/>
              <a:gd name="connsiteY1" fmla="*/ 998770 h 2368142"/>
              <a:gd name="connsiteX2" fmla="*/ 956939 w 2485487"/>
              <a:gd name="connsiteY2" fmla="*/ 57075 h 2368142"/>
              <a:gd name="connsiteX3" fmla="*/ 1229893 w 2485487"/>
              <a:gd name="connsiteY3" fmla="*/ 152610 h 2368142"/>
              <a:gd name="connsiteX4" fmla="*/ 1912282 w 2485487"/>
              <a:gd name="connsiteY4" fmla="*/ 548394 h 2368142"/>
              <a:gd name="connsiteX5" fmla="*/ 2362658 w 2485487"/>
              <a:gd name="connsiteY5" fmla="*/ 1189840 h 2368142"/>
              <a:gd name="connsiteX6" fmla="*/ 2485487 w 2485487"/>
              <a:gd name="connsiteY6" fmla="*/ 1531033 h 2368142"/>
              <a:gd name="connsiteX7" fmla="*/ 1530145 w 2485487"/>
              <a:gd name="connsiteY7" fmla="*/ 2172478 h 2368142"/>
              <a:gd name="connsiteX8" fmla="*/ 561154 w 2485487"/>
              <a:gd name="connsiteY8" fmla="*/ 2308957 h 2368142"/>
              <a:gd name="connsiteX9" fmla="*/ 192664 w 2485487"/>
              <a:gd name="connsiteY9" fmla="*/ 2186126 h 2368142"/>
              <a:gd name="connsiteX0" fmla="*/ 214359 w 2507182"/>
              <a:gd name="connsiteY0" fmla="*/ 2186126 h 2313634"/>
              <a:gd name="connsiteX1" fmla="*/ 64234 w 2507182"/>
              <a:gd name="connsiteY1" fmla="*/ 998770 h 2313634"/>
              <a:gd name="connsiteX2" fmla="*/ 978634 w 2507182"/>
              <a:gd name="connsiteY2" fmla="*/ 57075 h 2313634"/>
              <a:gd name="connsiteX3" fmla="*/ 1251588 w 2507182"/>
              <a:gd name="connsiteY3" fmla="*/ 152610 h 2313634"/>
              <a:gd name="connsiteX4" fmla="*/ 1933977 w 2507182"/>
              <a:gd name="connsiteY4" fmla="*/ 548394 h 2313634"/>
              <a:gd name="connsiteX5" fmla="*/ 2384353 w 2507182"/>
              <a:gd name="connsiteY5" fmla="*/ 1189840 h 2313634"/>
              <a:gd name="connsiteX6" fmla="*/ 2507182 w 2507182"/>
              <a:gd name="connsiteY6" fmla="*/ 1531033 h 2313634"/>
              <a:gd name="connsiteX7" fmla="*/ 1551840 w 2507182"/>
              <a:gd name="connsiteY7" fmla="*/ 2172478 h 2313634"/>
              <a:gd name="connsiteX8" fmla="*/ 582849 w 2507182"/>
              <a:gd name="connsiteY8" fmla="*/ 2308957 h 2313634"/>
              <a:gd name="connsiteX9" fmla="*/ 214359 w 2507182"/>
              <a:gd name="connsiteY9" fmla="*/ 2186126 h 2313634"/>
              <a:gd name="connsiteX0" fmla="*/ 200757 w 2493580"/>
              <a:gd name="connsiteY0" fmla="*/ 2186126 h 2447595"/>
              <a:gd name="connsiteX1" fmla="*/ 50632 w 2493580"/>
              <a:gd name="connsiteY1" fmla="*/ 998770 h 2447595"/>
              <a:gd name="connsiteX2" fmla="*/ 965032 w 2493580"/>
              <a:gd name="connsiteY2" fmla="*/ 57075 h 2447595"/>
              <a:gd name="connsiteX3" fmla="*/ 1237986 w 2493580"/>
              <a:gd name="connsiteY3" fmla="*/ 152610 h 2447595"/>
              <a:gd name="connsiteX4" fmla="*/ 1920375 w 2493580"/>
              <a:gd name="connsiteY4" fmla="*/ 548394 h 2447595"/>
              <a:gd name="connsiteX5" fmla="*/ 2370751 w 2493580"/>
              <a:gd name="connsiteY5" fmla="*/ 1189840 h 2447595"/>
              <a:gd name="connsiteX6" fmla="*/ 2493580 w 2493580"/>
              <a:gd name="connsiteY6" fmla="*/ 1531033 h 2447595"/>
              <a:gd name="connsiteX7" fmla="*/ 1538238 w 2493580"/>
              <a:gd name="connsiteY7" fmla="*/ 2172478 h 2447595"/>
              <a:gd name="connsiteX8" fmla="*/ 569247 w 2493580"/>
              <a:gd name="connsiteY8" fmla="*/ 2308957 h 2447595"/>
              <a:gd name="connsiteX9" fmla="*/ 200757 w 2493580"/>
              <a:gd name="connsiteY9" fmla="*/ 2186126 h 2447595"/>
              <a:gd name="connsiteX0" fmla="*/ 200757 w 2493580"/>
              <a:gd name="connsiteY0" fmla="*/ 2186126 h 2314586"/>
              <a:gd name="connsiteX1" fmla="*/ 50632 w 2493580"/>
              <a:gd name="connsiteY1" fmla="*/ 998770 h 2314586"/>
              <a:gd name="connsiteX2" fmla="*/ 965032 w 2493580"/>
              <a:gd name="connsiteY2" fmla="*/ 57075 h 2314586"/>
              <a:gd name="connsiteX3" fmla="*/ 1237986 w 2493580"/>
              <a:gd name="connsiteY3" fmla="*/ 152610 h 2314586"/>
              <a:gd name="connsiteX4" fmla="*/ 1920375 w 2493580"/>
              <a:gd name="connsiteY4" fmla="*/ 548394 h 2314586"/>
              <a:gd name="connsiteX5" fmla="*/ 2370751 w 2493580"/>
              <a:gd name="connsiteY5" fmla="*/ 1189840 h 2314586"/>
              <a:gd name="connsiteX6" fmla="*/ 2493580 w 2493580"/>
              <a:gd name="connsiteY6" fmla="*/ 1531033 h 2314586"/>
              <a:gd name="connsiteX7" fmla="*/ 1538238 w 2493580"/>
              <a:gd name="connsiteY7" fmla="*/ 2172478 h 2314586"/>
              <a:gd name="connsiteX8" fmla="*/ 569247 w 2493580"/>
              <a:gd name="connsiteY8" fmla="*/ 2308957 h 2314586"/>
              <a:gd name="connsiteX9" fmla="*/ 200757 w 2493580"/>
              <a:gd name="connsiteY9" fmla="*/ 2186126 h 2314586"/>
              <a:gd name="connsiteX0" fmla="*/ 198523 w 2491346"/>
              <a:gd name="connsiteY0" fmla="*/ 2186126 h 2338050"/>
              <a:gd name="connsiteX1" fmla="*/ 48398 w 2491346"/>
              <a:gd name="connsiteY1" fmla="*/ 998770 h 2338050"/>
              <a:gd name="connsiteX2" fmla="*/ 962798 w 2491346"/>
              <a:gd name="connsiteY2" fmla="*/ 57075 h 2338050"/>
              <a:gd name="connsiteX3" fmla="*/ 1235752 w 2491346"/>
              <a:gd name="connsiteY3" fmla="*/ 152610 h 2338050"/>
              <a:gd name="connsiteX4" fmla="*/ 1918141 w 2491346"/>
              <a:gd name="connsiteY4" fmla="*/ 548394 h 2338050"/>
              <a:gd name="connsiteX5" fmla="*/ 2368517 w 2491346"/>
              <a:gd name="connsiteY5" fmla="*/ 1189840 h 2338050"/>
              <a:gd name="connsiteX6" fmla="*/ 2491346 w 2491346"/>
              <a:gd name="connsiteY6" fmla="*/ 1531033 h 2338050"/>
              <a:gd name="connsiteX7" fmla="*/ 1536004 w 2491346"/>
              <a:gd name="connsiteY7" fmla="*/ 2172478 h 2338050"/>
              <a:gd name="connsiteX8" fmla="*/ 812673 w 2491346"/>
              <a:gd name="connsiteY8" fmla="*/ 2308957 h 2338050"/>
              <a:gd name="connsiteX9" fmla="*/ 198523 w 2491346"/>
              <a:gd name="connsiteY9" fmla="*/ 2186126 h 2338050"/>
              <a:gd name="connsiteX0" fmla="*/ 198523 w 2491346"/>
              <a:gd name="connsiteY0" fmla="*/ 2186126 h 2321773"/>
              <a:gd name="connsiteX1" fmla="*/ 48398 w 2491346"/>
              <a:gd name="connsiteY1" fmla="*/ 998770 h 2321773"/>
              <a:gd name="connsiteX2" fmla="*/ 962798 w 2491346"/>
              <a:gd name="connsiteY2" fmla="*/ 57075 h 2321773"/>
              <a:gd name="connsiteX3" fmla="*/ 1235752 w 2491346"/>
              <a:gd name="connsiteY3" fmla="*/ 152610 h 2321773"/>
              <a:gd name="connsiteX4" fmla="*/ 1918141 w 2491346"/>
              <a:gd name="connsiteY4" fmla="*/ 548394 h 2321773"/>
              <a:gd name="connsiteX5" fmla="*/ 2368517 w 2491346"/>
              <a:gd name="connsiteY5" fmla="*/ 1189840 h 2321773"/>
              <a:gd name="connsiteX6" fmla="*/ 2491346 w 2491346"/>
              <a:gd name="connsiteY6" fmla="*/ 1531033 h 2321773"/>
              <a:gd name="connsiteX7" fmla="*/ 1536004 w 2491346"/>
              <a:gd name="connsiteY7" fmla="*/ 2172478 h 2321773"/>
              <a:gd name="connsiteX8" fmla="*/ 812673 w 2491346"/>
              <a:gd name="connsiteY8" fmla="*/ 2308957 h 2321773"/>
              <a:gd name="connsiteX9" fmla="*/ 198523 w 2491346"/>
              <a:gd name="connsiteY9" fmla="*/ 2186126 h 2321773"/>
              <a:gd name="connsiteX0" fmla="*/ 252456 w 2477040"/>
              <a:gd name="connsiteY0" fmla="*/ 2295308 h 2391350"/>
              <a:gd name="connsiteX1" fmla="*/ 34092 w 2477040"/>
              <a:gd name="connsiteY1" fmla="*/ 998770 h 2391350"/>
              <a:gd name="connsiteX2" fmla="*/ 948492 w 2477040"/>
              <a:gd name="connsiteY2" fmla="*/ 57075 h 2391350"/>
              <a:gd name="connsiteX3" fmla="*/ 1221446 w 2477040"/>
              <a:gd name="connsiteY3" fmla="*/ 152610 h 2391350"/>
              <a:gd name="connsiteX4" fmla="*/ 1903835 w 2477040"/>
              <a:gd name="connsiteY4" fmla="*/ 548394 h 2391350"/>
              <a:gd name="connsiteX5" fmla="*/ 2354211 w 2477040"/>
              <a:gd name="connsiteY5" fmla="*/ 1189840 h 2391350"/>
              <a:gd name="connsiteX6" fmla="*/ 2477040 w 2477040"/>
              <a:gd name="connsiteY6" fmla="*/ 1531033 h 2391350"/>
              <a:gd name="connsiteX7" fmla="*/ 1521698 w 2477040"/>
              <a:gd name="connsiteY7" fmla="*/ 2172478 h 2391350"/>
              <a:gd name="connsiteX8" fmla="*/ 798367 w 2477040"/>
              <a:gd name="connsiteY8" fmla="*/ 2308957 h 2391350"/>
              <a:gd name="connsiteX9" fmla="*/ 252456 w 2477040"/>
              <a:gd name="connsiteY9" fmla="*/ 2295308 h 2391350"/>
              <a:gd name="connsiteX0" fmla="*/ 254131 w 2478715"/>
              <a:gd name="connsiteY0" fmla="*/ 2295308 h 2391350"/>
              <a:gd name="connsiteX1" fmla="*/ 35767 w 2478715"/>
              <a:gd name="connsiteY1" fmla="*/ 998770 h 2391350"/>
              <a:gd name="connsiteX2" fmla="*/ 950167 w 2478715"/>
              <a:gd name="connsiteY2" fmla="*/ 57075 h 2391350"/>
              <a:gd name="connsiteX3" fmla="*/ 1223121 w 2478715"/>
              <a:gd name="connsiteY3" fmla="*/ 152610 h 2391350"/>
              <a:gd name="connsiteX4" fmla="*/ 1905510 w 2478715"/>
              <a:gd name="connsiteY4" fmla="*/ 548394 h 2391350"/>
              <a:gd name="connsiteX5" fmla="*/ 2355886 w 2478715"/>
              <a:gd name="connsiteY5" fmla="*/ 1189840 h 2391350"/>
              <a:gd name="connsiteX6" fmla="*/ 2478715 w 2478715"/>
              <a:gd name="connsiteY6" fmla="*/ 1531033 h 2391350"/>
              <a:gd name="connsiteX7" fmla="*/ 1523373 w 2478715"/>
              <a:gd name="connsiteY7" fmla="*/ 2172478 h 2391350"/>
              <a:gd name="connsiteX8" fmla="*/ 895576 w 2478715"/>
              <a:gd name="connsiteY8" fmla="*/ 2308957 h 2391350"/>
              <a:gd name="connsiteX9" fmla="*/ 254131 w 2478715"/>
              <a:gd name="connsiteY9" fmla="*/ 2295308 h 2391350"/>
              <a:gd name="connsiteX0" fmla="*/ 232289 w 2484168"/>
              <a:gd name="connsiteY0" fmla="*/ 2186126 h 2321773"/>
              <a:gd name="connsiteX1" fmla="*/ 41220 w 2484168"/>
              <a:gd name="connsiteY1" fmla="*/ 998770 h 2321773"/>
              <a:gd name="connsiteX2" fmla="*/ 955620 w 2484168"/>
              <a:gd name="connsiteY2" fmla="*/ 57075 h 2321773"/>
              <a:gd name="connsiteX3" fmla="*/ 1228574 w 2484168"/>
              <a:gd name="connsiteY3" fmla="*/ 152610 h 2321773"/>
              <a:gd name="connsiteX4" fmla="*/ 1910963 w 2484168"/>
              <a:gd name="connsiteY4" fmla="*/ 548394 h 2321773"/>
              <a:gd name="connsiteX5" fmla="*/ 2361339 w 2484168"/>
              <a:gd name="connsiteY5" fmla="*/ 1189840 h 2321773"/>
              <a:gd name="connsiteX6" fmla="*/ 2484168 w 2484168"/>
              <a:gd name="connsiteY6" fmla="*/ 1531033 h 2321773"/>
              <a:gd name="connsiteX7" fmla="*/ 1528826 w 2484168"/>
              <a:gd name="connsiteY7" fmla="*/ 2172478 h 2321773"/>
              <a:gd name="connsiteX8" fmla="*/ 901029 w 2484168"/>
              <a:gd name="connsiteY8" fmla="*/ 2308957 h 2321773"/>
              <a:gd name="connsiteX9" fmla="*/ 232289 w 2484168"/>
              <a:gd name="connsiteY9" fmla="*/ 2186126 h 2321773"/>
              <a:gd name="connsiteX0" fmla="*/ 240531 w 2492410"/>
              <a:gd name="connsiteY0" fmla="*/ 2186126 h 2308957"/>
              <a:gd name="connsiteX1" fmla="*/ 49462 w 2492410"/>
              <a:gd name="connsiteY1" fmla="*/ 998770 h 2308957"/>
              <a:gd name="connsiteX2" fmla="*/ 963862 w 2492410"/>
              <a:gd name="connsiteY2" fmla="*/ 57075 h 2308957"/>
              <a:gd name="connsiteX3" fmla="*/ 1236816 w 2492410"/>
              <a:gd name="connsiteY3" fmla="*/ 152610 h 2308957"/>
              <a:gd name="connsiteX4" fmla="*/ 1919205 w 2492410"/>
              <a:gd name="connsiteY4" fmla="*/ 548394 h 2308957"/>
              <a:gd name="connsiteX5" fmla="*/ 2369581 w 2492410"/>
              <a:gd name="connsiteY5" fmla="*/ 1189840 h 2308957"/>
              <a:gd name="connsiteX6" fmla="*/ 2492410 w 2492410"/>
              <a:gd name="connsiteY6" fmla="*/ 1531033 h 2308957"/>
              <a:gd name="connsiteX7" fmla="*/ 1537068 w 2492410"/>
              <a:gd name="connsiteY7" fmla="*/ 2172478 h 2308957"/>
              <a:gd name="connsiteX8" fmla="*/ 909271 w 2492410"/>
              <a:gd name="connsiteY8" fmla="*/ 2308957 h 2308957"/>
              <a:gd name="connsiteX9" fmla="*/ 240531 w 2492410"/>
              <a:gd name="connsiteY9" fmla="*/ 2186126 h 2308957"/>
              <a:gd name="connsiteX0" fmla="*/ 202815 w 2509285"/>
              <a:gd name="connsiteY0" fmla="*/ 2008706 h 2308957"/>
              <a:gd name="connsiteX1" fmla="*/ 66337 w 2509285"/>
              <a:gd name="connsiteY1" fmla="*/ 998770 h 2308957"/>
              <a:gd name="connsiteX2" fmla="*/ 980737 w 2509285"/>
              <a:gd name="connsiteY2" fmla="*/ 57075 h 2308957"/>
              <a:gd name="connsiteX3" fmla="*/ 1253691 w 2509285"/>
              <a:gd name="connsiteY3" fmla="*/ 152610 h 2308957"/>
              <a:gd name="connsiteX4" fmla="*/ 1936080 w 2509285"/>
              <a:gd name="connsiteY4" fmla="*/ 548394 h 2308957"/>
              <a:gd name="connsiteX5" fmla="*/ 2386456 w 2509285"/>
              <a:gd name="connsiteY5" fmla="*/ 1189840 h 2308957"/>
              <a:gd name="connsiteX6" fmla="*/ 2509285 w 2509285"/>
              <a:gd name="connsiteY6" fmla="*/ 1531033 h 2308957"/>
              <a:gd name="connsiteX7" fmla="*/ 1553943 w 2509285"/>
              <a:gd name="connsiteY7" fmla="*/ 2172478 h 2308957"/>
              <a:gd name="connsiteX8" fmla="*/ 926146 w 2509285"/>
              <a:gd name="connsiteY8" fmla="*/ 2308957 h 2308957"/>
              <a:gd name="connsiteX9" fmla="*/ 202815 w 2509285"/>
              <a:gd name="connsiteY9" fmla="*/ 2008706 h 2308957"/>
              <a:gd name="connsiteX0" fmla="*/ 178691 w 2485161"/>
              <a:gd name="connsiteY0" fmla="*/ 2008706 h 2308957"/>
              <a:gd name="connsiteX1" fmla="*/ 42213 w 2485161"/>
              <a:gd name="connsiteY1" fmla="*/ 998770 h 2308957"/>
              <a:gd name="connsiteX2" fmla="*/ 956613 w 2485161"/>
              <a:gd name="connsiteY2" fmla="*/ 57075 h 2308957"/>
              <a:gd name="connsiteX3" fmla="*/ 1229567 w 2485161"/>
              <a:gd name="connsiteY3" fmla="*/ 152610 h 2308957"/>
              <a:gd name="connsiteX4" fmla="*/ 1911956 w 2485161"/>
              <a:gd name="connsiteY4" fmla="*/ 548394 h 2308957"/>
              <a:gd name="connsiteX5" fmla="*/ 2362332 w 2485161"/>
              <a:gd name="connsiteY5" fmla="*/ 1189840 h 2308957"/>
              <a:gd name="connsiteX6" fmla="*/ 2485161 w 2485161"/>
              <a:gd name="connsiteY6" fmla="*/ 1531033 h 2308957"/>
              <a:gd name="connsiteX7" fmla="*/ 1529819 w 2485161"/>
              <a:gd name="connsiteY7" fmla="*/ 2172478 h 2308957"/>
              <a:gd name="connsiteX8" fmla="*/ 902022 w 2485161"/>
              <a:gd name="connsiteY8" fmla="*/ 2308957 h 2308957"/>
              <a:gd name="connsiteX9" fmla="*/ 178691 w 2485161"/>
              <a:gd name="connsiteY9" fmla="*/ 2008706 h 2308957"/>
              <a:gd name="connsiteX0" fmla="*/ 212032 w 2477559"/>
              <a:gd name="connsiteY0" fmla="*/ 2145184 h 2308957"/>
              <a:gd name="connsiteX1" fmla="*/ 34611 w 2477559"/>
              <a:gd name="connsiteY1" fmla="*/ 998770 h 2308957"/>
              <a:gd name="connsiteX2" fmla="*/ 949011 w 2477559"/>
              <a:gd name="connsiteY2" fmla="*/ 57075 h 2308957"/>
              <a:gd name="connsiteX3" fmla="*/ 1221965 w 2477559"/>
              <a:gd name="connsiteY3" fmla="*/ 152610 h 2308957"/>
              <a:gd name="connsiteX4" fmla="*/ 1904354 w 2477559"/>
              <a:gd name="connsiteY4" fmla="*/ 548394 h 2308957"/>
              <a:gd name="connsiteX5" fmla="*/ 2354730 w 2477559"/>
              <a:gd name="connsiteY5" fmla="*/ 1189840 h 2308957"/>
              <a:gd name="connsiteX6" fmla="*/ 2477559 w 2477559"/>
              <a:gd name="connsiteY6" fmla="*/ 1531033 h 2308957"/>
              <a:gd name="connsiteX7" fmla="*/ 1522217 w 2477559"/>
              <a:gd name="connsiteY7" fmla="*/ 2172478 h 2308957"/>
              <a:gd name="connsiteX8" fmla="*/ 894420 w 2477559"/>
              <a:gd name="connsiteY8" fmla="*/ 2308957 h 2308957"/>
              <a:gd name="connsiteX9" fmla="*/ 212032 w 2477559"/>
              <a:gd name="connsiteY9" fmla="*/ 2145184 h 2308957"/>
              <a:gd name="connsiteX0" fmla="*/ 212032 w 2477559"/>
              <a:gd name="connsiteY0" fmla="*/ 2213423 h 2320073"/>
              <a:gd name="connsiteX1" fmla="*/ 34611 w 2477559"/>
              <a:gd name="connsiteY1" fmla="*/ 998770 h 2320073"/>
              <a:gd name="connsiteX2" fmla="*/ 949011 w 2477559"/>
              <a:gd name="connsiteY2" fmla="*/ 57075 h 2320073"/>
              <a:gd name="connsiteX3" fmla="*/ 1221965 w 2477559"/>
              <a:gd name="connsiteY3" fmla="*/ 152610 h 2320073"/>
              <a:gd name="connsiteX4" fmla="*/ 1904354 w 2477559"/>
              <a:gd name="connsiteY4" fmla="*/ 548394 h 2320073"/>
              <a:gd name="connsiteX5" fmla="*/ 2354730 w 2477559"/>
              <a:gd name="connsiteY5" fmla="*/ 1189840 h 2320073"/>
              <a:gd name="connsiteX6" fmla="*/ 2477559 w 2477559"/>
              <a:gd name="connsiteY6" fmla="*/ 1531033 h 2320073"/>
              <a:gd name="connsiteX7" fmla="*/ 1522217 w 2477559"/>
              <a:gd name="connsiteY7" fmla="*/ 2172478 h 2320073"/>
              <a:gd name="connsiteX8" fmla="*/ 894420 w 2477559"/>
              <a:gd name="connsiteY8" fmla="*/ 2308957 h 2320073"/>
              <a:gd name="connsiteX9" fmla="*/ 212032 w 2477559"/>
              <a:gd name="connsiteY9" fmla="*/ 2213423 h 2320073"/>
              <a:gd name="connsiteX0" fmla="*/ 198572 w 2464099"/>
              <a:gd name="connsiteY0" fmla="*/ 2124154 h 2230804"/>
              <a:gd name="connsiteX1" fmla="*/ 21151 w 2464099"/>
              <a:gd name="connsiteY1" fmla="*/ 909501 h 2230804"/>
              <a:gd name="connsiteX2" fmla="*/ 717187 w 2464099"/>
              <a:gd name="connsiteY2" fmla="*/ 104284 h 2230804"/>
              <a:gd name="connsiteX3" fmla="*/ 1208505 w 2464099"/>
              <a:gd name="connsiteY3" fmla="*/ 63341 h 2230804"/>
              <a:gd name="connsiteX4" fmla="*/ 1890894 w 2464099"/>
              <a:gd name="connsiteY4" fmla="*/ 459125 h 2230804"/>
              <a:gd name="connsiteX5" fmla="*/ 2341270 w 2464099"/>
              <a:gd name="connsiteY5" fmla="*/ 1100571 h 2230804"/>
              <a:gd name="connsiteX6" fmla="*/ 2464099 w 2464099"/>
              <a:gd name="connsiteY6" fmla="*/ 1441764 h 2230804"/>
              <a:gd name="connsiteX7" fmla="*/ 1508757 w 2464099"/>
              <a:gd name="connsiteY7" fmla="*/ 2083209 h 2230804"/>
              <a:gd name="connsiteX8" fmla="*/ 880960 w 2464099"/>
              <a:gd name="connsiteY8" fmla="*/ 2219688 h 2230804"/>
              <a:gd name="connsiteX9" fmla="*/ 198572 w 2464099"/>
              <a:gd name="connsiteY9" fmla="*/ 2124154 h 2230804"/>
              <a:gd name="connsiteX0" fmla="*/ 206458 w 2471985"/>
              <a:gd name="connsiteY0" fmla="*/ 2124154 h 2234647"/>
              <a:gd name="connsiteX1" fmla="*/ 29037 w 2471985"/>
              <a:gd name="connsiteY1" fmla="*/ 909501 h 2234647"/>
              <a:gd name="connsiteX2" fmla="*/ 725073 w 2471985"/>
              <a:gd name="connsiteY2" fmla="*/ 104284 h 2234647"/>
              <a:gd name="connsiteX3" fmla="*/ 1216391 w 2471985"/>
              <a:gd name="connsiteY3" fmla="*/ 63341 h 2234647"/>
              <a:gd name="connsiteX4" fmla="*/ 1898780 w 2471985"/>
              <a:gd name="connsiteY4" fmla="*/ 459125 h 2234647"/>
              <a:gd name="connsiteX5" fmla="*/ 2349156 w 2471985"/>
              <a:gd name="connsiteY5" fmla="*/ 1100571 h 2234647"/>
              <a:gd name="connsiteX6" fmla="*/ 2471985 w 2471985"/>
              <a:gd name="connsiteY6" fmla="*/ 1441764 h 2234647"/>
              <a:gd name="connsiteX7" fmla="*/ 1516643 w 2471985"/>
              <a:gd name="connsiteY7" fmla="*/ 2083209 h 2234647"/>
              <a:gd name="connsiteX8" fmla="*/ 888846 w 2471985"/>
              <a:gd name="connsiteY8" fmla="*/ 2192392 h 2234647"/>
              <a:gd name="connsiteX9" fmla="*/ 206458 w 2471985"/>
              <a:gd name="connsiteY9" fmla="*/ 2124154 h 2234647"/>
              <a:gd name="connsiteX0" fmla="*/ 228591 w 2466870"/>
              <a:gd name="connsiteY0" fmla="*/ 2124154 h 2234647"/>
              <a:gd name="connsiteX1" fmla="*/ 23922 w 2466870"/>
              <a:gd name="connsiteY1" fmla="*/ 909501 h 2234647"/>
              <a:gd name="connsiteX2" fmla="*/ 719958 w 2466870"/>
              <a:gd name="connsiteY2" fmla="*/ 104284 h 2234647"/>
              <a:gd name="connsiteX3" fmla="*/ 1211276 w 2466870"/>
              <a:gd name="connsiteY3" fmla="*/ 63341 h 2234647"/>
              <a:gd name="connsiteX4" fmla="*/ 1893665 w 2466870"/>
              <a:gd name="connsiteY4" fmla="*/ 459125 h 2234647"/>
              <a:gd name="connsiteX5" fmla="*/ 2344041 w 2466870"/>
              <a:gd name="connsiteY5" fmla="*/ 1100571 h 2234647"/>
              <a:gd name="connsiteX6" fmla="*/ 2466870 w 2466870"/>
              <a:gd name="connsiteY6" fmla="*/ 1441764 h 2234647"/>
              <a:gd name="connsiteX7" fmla="*/ 1511528 w 2466870"/>
              <a:gd name="connsiteY7" fmla="*/ 2083209 h 2234647"/>
              <a:gd name="connsiteX8" fmla="*/ 883731 w 2466870"/>
              <a:gd name="connsiteY8" fmla="*/ 2192392 h 2234647"/>
              <a:gd name="connsiteX9" fmla="*/ 228591 w 2466870"/>
              <a:gd name="connsiteY9" fmla="*/ 2124154 h 2234647"/>
              <a:gd name="connsiteX0" fmla="*/ 216254 w 2454533"/>
              <a:gd name="connsiteY0" fmla="*/ 2124154 h 2234647"/>
              <a:gd name="connsiteX1" fmla="*/ 25209 w 2454533"/>
              <a:gd name="connsiteY1" fmla="*/ 909501 h 2234647"/>
              <a:gd name="connsiteX2" fmla="*/ 707621 w 2454533"/>
              <a:gd name="connsiteY2" fmla="*/ 104284 h 2234647"/>
              <a:gd name="connsiteX3" fmla="*/ 1198939 w 2454533"/>
              <a:gd name="connsiteY3" fmla="*/ 63341 h 2234647"/>
              <a:gd name="connsiteX4" fmla="*/ 1881328 w 2454533"/>
              <a:gd name="connsiteY4" fmla="*/ 459125 h 2234647"/>
              <a:gd name="connsiteX5" fmla="*/ 2331704 w 2454533"/>
              <a:gd name="connsiteY5" fmla="*/ 1100571 h 2234647"/>
              <a:gd name="connsiteX6" fmla="*/ 2454533 w 2454533"/>
              <a:gd name="connsiteY6" fmla="*/ 1441764 h 2234647"/>
              <a:gd name="connsiteX7" fmla="*/ 1499191 w 2454533"/>
              <a:gd name="connsiteY7" fmla="*/ 2083209 h 2234647"/>
              <a:gd name="connsiteX8" fmla="*/ 871394 w 2454533"/>
              <a:gd name="connsiteY8" fmla="*/ 2192392 h 2234647"/>
              <a:gd name="connsiteX9" fmla="*/ 216254 w 2454533"/>
              <a:gd name="connsiteY9" fmla="*/ 2124154 h 2234647"/>
              <a:gd name="connsiteX0" fmla="*/ 227499 w 2452155"/>
              <a:gd name="connsiteY0" fmla="*/ 2083211 h 2210424"/>
              <a:gd name="connsiteX1" fmla="*/ 22831 w 2452155"/>
              <a:gd name="connsiteY1" fmla="*/ 909501 h 2210424"/>
              <a:gd name="connsiteX2" fmla="*/ 705243 w 2452155"/>
              <a:gd name="connsiteY2" fmla="*/ 104284 h 2210424"/>
              <a:gd name="connsiteX3" fmla="*/ 1196561 w 2452155"/>
              <a:gd name="connsiteY3" fmla="*/ 63341 h 2210424"/>
              <a:gd name="connsiteX4" fmla="*/ 1878950 w 2452155"/>
              <a:gd name="connsiteY4" fmla="*/ 459125 h 2210424"/>
              <a:gd name="connsiteX5" fmla="*/ 2329326 w 2452155"/>
              <a:gd name="connsiteY5" fmla="*/ 1100571 h 2210424"/>
              <a:gd name="connsiteX6" fmla="*/ 2452155 w 2452155"/>
              <a:gd name="connsiteY6" fmla="*/ 1441764 h 2210424"/>
              <a:gd name="connsiteX7" fmla="*/ 1496813 w 2452155"/>
              <a:gd name="connsiteY7" fmla="*/ 2083209 h 2210424"/>
              <a:gd name="connsiteX8" fmla="*/ 869016 w 2452155"/>
              <a:gd name="connsiteY8" fmla="*/ 2192392 h 2210424"/>
              <a:gd name="connsiteX9" fmla="*/ 227499 w 2452155"/>
              <a:gd name="connsiteY9" fmla="*/ 2083211 h 2210424"/>
              <a:gd name="connsiteX0" fmla="*/ 229244 w 2453900"/>
              <a:gd name="connsiteY0" fmla="*/ 2104885 h 2232098"/>
              <a:gd name="connsiteX1" fmla="*/ 24576 w 2453900"/>
              <a:gd name="connsiteY1" fmla="*/ 931175 h 2232098"/>
              <a:gd name="connsiteX2" fmla="*/ 734235 w 2453900"/>
              <a:gd name="connsiteY2" fmla="*/ 85014 h 2232098"/>
              <a:gd name="connsiteX3" fmla="*/ 1198306 w 2453900"/>
              <a:gd name="connsiteY3" fmla="*/ 85015 h 2232098"/>
              <a:gd name="connsiteX4" fmla="*/ 1880695 w 2453900"/>
              <a:gd name="connsiteY4" fmla="*/ 480799 h 2232098"/>
              <a:gd name="connsiteX5" fmla="*/ 2331071 w 2453900"/>
              <a:gd name="connsiteY5" fmla="*/ 1122245 h 2232098"/>
              <a:gd name="connsiteX6" fmla="*/ 2453900 w 2453900"/>
              <a:gd name="connsiteY6" fmla="*/ 1463438 h 2232098"/>
              <a:gd name="connsiteX7" fmla="*/ 1498558 w 2453900"/>
              <a:gd name="connsiteY7" fmla="*/ 2104883 h 2232098"/>
              <a:gd name="connsiteX8" fmla="*/ 870761 w 2453900"/>
              <a:gd name="connsiteY8" fmla="*/ 2214066 h 2232098"/>
              <a:gd name="connsiteX9" fmla="*/ 229244 w 2453900"/>
              <a:gd name="connsiteY9" fmla="*/ 2104885 h 2232098"/>
              <a:gd name="connsiteX0" fmla="*/ 230367 w 2455023"/>
              <a:gd name="connsiteY0" fmla="*/ 2099825 h 2227038"/>
              <a:gd name="connsiteX1" fmla="*/ 25699 w 2455023"/>
              <a:gd name="connsiteY1" fmla="*/ 926115 h 2227038"/>
              <a:gd name="connsiteX2" fmla="*/ 752745 w 2455023"/>
              <a:gd name="connsiteY2" fmla="*/ 88663 h 2227038"/>
              <a:gd name="connsiteX3" fmla="*/ 1199429 w 2455023"/>
              <a:gd name="connsiteY3" fmla="*/ 79955 h 2227038"/>
              <a:gd name="connsiteX4" fmla="*/ 1881818 w 2455023"/>
              <a:gd name="connsiteY4" fmla="*/ 475739 h 2227038"/>
              <a:gd name="connsiteX5" fmla="*/ 2332194 w 2455023"/>
              <a:gd name="connsiteY5" fmla="*/ 1117185 h 2227038"/>
              <a:gd name="connsiteX6" fmla="*/ 2455023 w 2455023"/>
              <a:gd name="connsiteY6" fmla="*/ 1458378 h 2227038"/>
              <a:gd name="connsiteX7" fmla="*/ 1499681 w 2455023"/>
              <a:gd name="connsiteY7" fmla="*/ 2099823 h 2227038"/>
              <a:gd name="connsiteX8" fmla="*/ 871884 w 2455023"/>
              <a:gd name="connsiteY8" fmla="*/ 2209006 h 2227038"/>
              <a:gd name="connsiteX9" fmla="*/ 230367 w 2455023"/>
              <a:gd name="connsiteY9" fmla="*/ 2099825 h 2227038"/>
              <a:gd name="connsiteX0" fmla="*/ 209226 w 2459962"/>
              <a:gd name="connsiteY0" fmla="*/ 2108533 h 2231777"/>
              <a:gd name="connsiteX1" fmla="*/ 30638 w 2459962"/>
              <a:gd name="connsiteY1" fmla="*/ 926115 h 2231777"/>
              <a:gd name="connsiteX2" fmla="*/ 757684 w 2459962"/>
              <a:gd name="connsiteY2" fmla="*/ 88663 h 2231777"/>
              <a:gd name="connsiteX3" fmla="*/ 1204368 w 2459962"/>
              <a:gd name="connsiteY3" fmla="*/ 79955 h 2231777"/>
              <a:gd name="connsiteX4" fmla="*/ 1886757 w 2459962"/>
              <a:gd name="connsiteY4" fmla="*/ 475739 h 2231777"/>
              <a:gd name="connsiteX5" fmla="*/ 2337133 w 2459962"/>
              <a:gd name="connsiteY5" fmla="*/ 1117185 h 2231777"/>
              <a:gd name="connsiteX6" fmla="*/ 2459962 w 2459962"/>
              <a:gd name="connsiteY6" fmla="*/ 1458378 h 2231777"/>
              <a:gd name="connsiteX7" fmla="*/ 1504620 w 2459962"/>
              <a:gd name="connsiteY7" fmla="*/ 2099823 h 2231777"/>
              <a:gd name="connsiteX8" fmla="*/ 876823 w 2459962"/>
              <a:gd name="connsiteY8" fmla="*/ 2209006 h 2231777"/>
              <a:gd name="connsiteX9" fmla="*/ 209226 w 2459962"/>
              <a:gd name="connsiteY9" fmla="*/ 2108533 h 2231777"/>
              <a:gd name="connsiteX0" fmla="*/ 206226 w 2456962"/>
              <a:gd name="connsiteY0" fmla="*/ 2108533 h 2231777"/>
              <a:gd name="connsiteX1" fmla="*/ 27638 w 2456962"/>
              <a:gd name="connsiteY1" fmla="*/ 926115 h 2231777"/>
              <a:gd name="connsiteX2" fmla="*/ 754684 w 2456962"/>
              <a:gd name="connsiteY2" fmla="*/ 88663 h 2231777"/>
              <a:gd name="connsiteX3" fmla="*/ 1201368 w 2456962"/>
              <a:gd name="connsiteY3" fmla="*/ 79955 h 2231777"/>
              <a:gd name="connsiteX4" fmla="*/ 1883757 w 2456962"/>
              <a:gd name="connsiteY4" fmla="*/ 475739 h 2231777"/>
              <a:gd name="connsiteX5" fmla="*/ 2334133 w 2456962"/>
              <a:gd name="connsiteY5" fmla="*/ 1117185 h 2231777"/>
              <a:gd name="connsiteX6" fmla="*/ 2456962 w 2456962"/>
              <a:gd name="connsiteY6" fmla="*/ 1458378 h 2231777"/>
              <a:gd name="connsiteX7" fmla="*/ 1501620 w 2456962"/>
              <a:gd name="connsiteY7" fmla="*/ 2099823 h 2231777"/>
              <a:gd name="connsiteX8" fmla="*/ 873823 w 2456962"/>
              <a:gd name="connsiteY8" fmla="*/ 2209006 h 2231777"/>
              <a:gd name="connsiteX9" fmla="*/ 206226 w 2456962"/>
              <a:gd name="connsiteY9" fmla="*/ 2108533 h 2231777"/>
              <a:gd name="connsiteX0" fmla="*/ 206226 w 2456962"/>
              <a:gd name="connsiteY0" fmla="*/ 2108533 h 2231777"/>
              <a:gd name="connsiteX1" fmla="*/ 27638 w 2456962"/>
              <a:gd name="connsiteY1" fmla="*/ 926115 h 2231777"/>
              <a:gd name="connsiteX2" fmla="*/ 754684 w 2456962"/>
              <a:gd name="connsiteY2" fmla="*/ 88663 h 2231777"/>
              <a:gd name="connsiteX3" fmla="*/ 1201368 w 2456962"/>
              <a:gd name="connsiteY3" fmla="*/ 79955 h 2231777"/>
              <a:gd name="connsiteX4" fmla="*/ 1883757 w 2456962"/>
              <a:gd name="connsiteY4" fmla="*/ 475739 h 2231777"/>
              <a:gd name="connsiteX5" fmla="*/ 2334133 w 2456962"/>
              <a:gd name="connsiteY5" fmla="*/ 1117185 h 2231777"/>
              <a:gd name="connsiteX6" fmla="*/ 2456962 w 2456962"/>
              <a:gd name="connsiteY6" fmla="*/ 1458378 h 2231777"/>
              <a:gd name="connsiteX7" fmla="*/ 1501620 w 2456962"/>
              <a:gd name="connsiteY7" fmla="*/ 2099823 h 2231777"/>
              <a:gd name="connsiteX8" fmla="*/ 873823 w 2456962"/>
              <a:gd name="connsiteY8" fmla="*/ 2209006 h 2231777"/>
              <a:gd name="connsiteX9" fmla="*/ 206226 w 2456962"/>
              <a:gd name="connsiteY9" fmla="*/ 2108533 h 2231777"/>
              <a:gd name="connsiteX0" fmla="*/ 206226 w 2456962"/>
              <a:gd name="connsiteY0" fmla="*/ 2108533 h 2231777"/>
              <a:gd name="connsiteX1" fmla="*/ 27638 w 2456962"/>
              <a:gd name="connsiteY1" fmla="*/ 926115 h 2231777"/>
              <a:gd name="connsiteX2" fmla="*/ 754684 w 2456962"/>
              <a:gd name="connsiteY2" fmla="*/ 88663 h 2231777"/>
              <a:gd name="connsiteX3" fmla="*/ 1201368 w 2456962"/>
              <a:gd name="connsiteY3" fmla="*/ 79955 h 2231777"/>
              <a:gd name="connsiteX4" fmla="*/ 1883757 w 2456962"/>
              <a:gd name="connsiteY4" fmla="*/ 475739 h 2231777"/>
              <a:gd name="connsiteX5" fmla="*/ 2334133 w 2456962"/>
              <a:gd name="connsiteY5" fmla="*/ 1117185 h 2231777"/>
              <a:gd name="connsiteX6" fmla="*/ 2456962 w 2456962"/>
              <a:gd name="connsiteY6" fmla="*/ 1458378 h 2231777"/>
              <a:gd name="connsiteX7" fmla="*/ 1501620 w 2456962"/>
              <a:gd name="connsiteY7" fmla="*/ 2099823 h 2231777"/>
              <a:gd name="connsiteX8" fmla="*/ 873823 w 2456962"/>
              <a:gd name="connsiteY8" fmla="*/ 2209006 h 2231777"/>
              <a:gd name="connsiteX9" fmla="*/ 206226 w 2456962"/>
              <a:gd name="connsiteY9" fmla="*/ 2108533 h 2231777"/>
              <a:gd name="connsiteX0" fmla="*/ 206226 w 2456962"/>
              <a:gd name="connsiteY0" fmla="*/ 2108533 h 2231777"/>
              <a:gd name="connsiteX1" fmla="*/ 27638 w 2456962"/>
              <a:gd name="connsiteY1" fmla="*/ 926115 h 2231777"/>
              <a:gd name="connsiteX2" fmla="*/ 754684 w 2456962"/>
              <a:gd name="connsiteY2" fmla="*/ 88663 h 2231777"/>
              <a:gd name="connsiteX3" fmla="*/ 1201368 w 2456962"/>
              <a:gd name="connsiteY3" fmla="*/ 79955 h 2231777"/>
              <a:gd name="connsiteX4" fmla="*/ 1883757 w 2456962"/>
              <a:gd name="connsiteY4" fmla="*/ 475739 h 2231777"/>
              <a:gd name="connsiteX5" fmla="*/ 2334133 w 2456962"/>
              <a:gd name="connsiteY5" fmla="*/ 1117185 h 2231777"/>
              <a:gd name="connsiteX6" fmla="*/ 2456962 w 2456962"/>
              <a:gd name="connsiteY6" fmla="*/ 1458378 h 2231777"/>
              <a:gd name="connsiteX7" fmla="*/ 1501620 w 2456962"/>
              <a:gd name="connsiteY7" fmla="*/ 2099823 h 2231777"/>
              <a:gd name="connsiteX8" fmla="*/ 873823 w 2456962"/>
              <a:gd name="connsiteY8" fmla="*/ 2209006 h 2231777"/>
              <a:gd name="connsiteX9" fmla="*/ 206226 w 2456962"/>
              <a:gd name="connsiteY9" fmla="*/ 2108533 h 2231777"/>
              <a:gd name="connsiteX0" fmla="*/ 206226 w 2475979"/>
              <a:gd name="connsiteY0" fmla="*/ 2108533 h 2231777"/>
              <a:gd name="connsiteX1" fmla="*/ 27638 w 2475979"/>
              <a:gd name="connsiteY1" fmla="*/ 926115 h 2231777"/>
              <a:gd name="connsiteX2" fmla="*/ 754684 w 2475979"/>
              <a:gd name="connsiteY2" fmla="*/ 88663 h 2231777"/>
              <a:gd name="connsiteX3" fmla="*/ 1201368 w 2475979"/>
              <a:gd name="connsiteY3" fmla="*/ 79955 h 2231777"/>
              <a:gd name="connsiteX4" fmla="*/ 1883757 w 2475979"/>
              <a:gd name="connsiteY4" fmla="*/ 475739 h 2231777"/>
              <a:gd name="connsiteX5" fmla="*/ 2334133 w 2475979"/>
              <a:gd name="connsiteY5" fmla="*/ 1117185 h 2231777"/>
              <a:gd name="connsiteX6" fmla="*/ 2475979 w 2475979"/>
              <a:gd name="connsiteY6" fmla="*/ 1458378 h 2231777"/>
              <a:gd name="connsiteX7" fmla="*/ 1501620 w 2475979"/>
              <a:gd name="connsiteY7" fmla="*/ 2099823 h 2231777"/>
              <a:gd name="connsiteX8" fmla="*/ 873823 w 2475979"/>
              <a:gd name="connsiteY8" fmla="*/ 2209006 h 2231777"/>
              <a:gd name="connsiteX9" fmla="*/ 206226 w 2475979"/>
              <a:gd name="connsiteY9" fmla="*/ 2108533 h 2231777"/>
              <a:gd name="connsiteX0" fmla="*/ 206226 w 2463301"/>
              <a:gd name="connsiteY0" fmla="*/ 2108533 h 2231777"/>
              <a:gd name="connsiteX1" fmla="*/ 27638 w 2463301"/>
              <a:gd name="connsiteY1" fmla="*/ 926115 h 2231777"/>
              <a:gd name="connsiteX2" fmla="*/ 754684 w 2463301"/>
              <a:gd name="connsiteY2" fmla="*/ 88663 h 2231777"/>
              <a:gd name="connsiteX3" fmla="*/ 1201368 w 2463301"/>
              <a:gd name="connsiteY3" fmla="*/ 79955 h 2231777"/>
              <a:gd name="connsiteX4" fmla="*/ 1883757 w 2463301"/>
              <a:gd name="connsiteY4" fmla="*/ 475739 h 2231777"/>
              <a:gd name="connsiteX5" fmla="*/ 2334133 w 2463301"/>
              <a:gd name="connsiteY5" fmla="*/ 1117185 h 2231777"/>
              <a:gd name="connsiteX6" fmla="*/ 2463301 w 2463301"/>
              <a:gd name="connsiteY6" fmla="*/ 1445678 h 2231777"/>
              <a:gd name="connsiteX7" fmla="*/ 1501620 w 2463301"/>
              <a:gd name="connsiteY7" fmla="*/ 2099823 h 2231777"/>
              <a:gd name="connsiteX8" fmla="*/ 873823 w 2463301"/>
              <a:gd name="connsiteY8" fmla="*/ 2209006 h 2231777"/>
              <a:gd name="connsiteX9" fmla="*/ 206226 w 2463301"/>
              <a:gd name="connsiteY9" fmla="*/ 2108533 h 2231777"/>
              <a:gd name="connsiteX0" fmla="*/ 203645 w 2460720"/>
              <a:gd name="connsiteY0" fmla="*/ 2108533 h 2231777"/>
              <a:gd name="connsiteX1" fmla="*/ 31396 w 2460720"/>
              <a:gd name="connsiteY1" fmla="*/ 926115 h 2231777"/>
              <a:gd name="connsiteX2" fmla="*/ 752103 w 2460720"/>
              <a:gd name="connsiteY2" fmla="*/ 88663 h 2231777"/>
              <a:gd name="connsiteX3" fmla="*/ 1198787 w 2460720"/>
              <a:gd name="connsiteY3" fmla="*/ 79955 h 2231777"/>
              <a:gd name="connsiteX4" fmla="*/ 1881176 w 2460720"/>
              <a:gd name="connsiteY4" fmla="*/ 475739 h 2231777"/>
              <a:gd name="connsiteX5" fmla="*/ 2331552 w 2460720"/>
              <a:gd name="connsiteY5" fmla="*/ 1117185 h 2231777"/>
              <a:gd name="connsiteX6" fmla="*/ 2460720 w 2460720"/>
              <a:gd name="connsiteY6" fmla="*/ 1445678 h 2231777"/>
              <a:gd name="connsiteX7" fmla="*/ 1499039 w 2460720"/>
              <a:gd name="connsiteY7" fmla="*/ 2099823 h 2231777"/>
              <a:gd name="connsiteX8" fmla="*/ 871242 w 2460720"/>
              <a:gd name="connsiteY8" fmla="*/ 2209006 h 2231777"/>
              <a:gd name="connsiteX9" fmla="*/ 203645 w 2460720"/>
              <a:gd name="connsiteY9" fmla="*/ 2108533 h 2231777"/>
              <a:gd name="connsiteX0" fmla="*/ 198099 w 2455174"/>
              <a:gd name="connsiteY0" fmla="*/ 2108533 h 2231777"/>
              <a:gd name="connsiteX1" fmla="*/ 32189 w 2455174"/>
              <a:gd name="connsiteY1" fmla="*/ 926115 h 2231777"/>
              <a:gd name="connsiteX2" fmla="*/ 746557 w 2455174"/>
              <a:gd name="connsiteY2" fmla="*/ 88663 h 2231777"/>
              <a:gd name="connsiteX3" fmla="*/ 1193241 w 2455174"/>
              <a:gd name="connsiteY3" fmla="*/ 79955 h 2231777"/>
              <a:gd name="connsiteX4" fmla="*/ 1875630 w 2455174"/>
              <a:gd name="connsiteY4" fmla="*/ 475739 h 2231777"/>
              <a:gd name="connsiteX5" fmla="*/ 2326006 w 2455174"/>
              <a:gd name="connsiteY5" fmla="*/ 1117185 h 2231777"/>
              <a:gd name="connsiteX6" fmla="*/ 2455174 w 2455174"/>
              <a:gd name="connsiteY6" fmla="*/ 1445678 h 2231777"/>
              <a:gd name="connsiteX7" fmla="*/ 1493493 w 2455174"/>
              <a:gd name="connsiteY7" fmla="*/ 2099823 h 2231777"/>
              <a:gd name="connsiteX8" fmla="*/ 865696 w 2455174"/>
              <a:gd name="connsiteY8" fmla="*/ 2209006 h 2231777"/>
              <a:gd name="connsiteX9" fmla="*/ 198099 w 2455174"/>
              <a:gd name="connsiteY9" fmla="*/ 2108533 h 2231777"/>
              <a:gd name="connsiteX0" fmla="*/ 198099 w 2455174"/>
              <a:gd name="connsiteY0" fmla="*/ 2108533 h 2231777"/>
              <a:gd name="connsiteX1" fmla="*/ 32189 w 2455174"/>
              <a:gd name="connsiteY1" fmla="*/ 926115 h 2231777"/>
              <a:gd name="connsiteX2" fmla="*/ 746557 w 2455174"/>
              <a:gd name="connsiteY2" fmla="*/ 88663 h 2231777"/>
              <a:gd name="connsiteX3" fmla="*/ 1193241 w 2455174"/>
              <a:gd name="connsiteY3" fmla="*/ 79955 h 2231777"/>
              <a:gd name="connsiteX4" fmla="*/ 1875630 w 2455174"/>
              <a:gd name="connsiteY4" fmla="*/ 475739 h 2231777"/>
              <a:gd name="connsiteX5" fmla="*/ 2326006 w 2455174"/>
              <a:gd name="connsiteY5" fmla="*/ 1117185 h 2231777"/>
              <a:gd name="connsiteX6" fmla="*/ 2455174 w 2455174"/>
              <a:gd name="connsiteY6" fmla="*/ 1445678 h 2231777"/>
              <a:gd name="connsiteX7" fmla="*/ 1493493 w 2455174"/>
              <a:gd name="connsiteY7" fmla="*/ 2099823 h 2231777"/>
              <a:gd name="connsiteX8" fmla="*/ 865696 w 2455174"/>
              <a:gd name="connsiteY8" fmla="*/ 2209006 h 2231777"/>
              <a:gd name="connsiteX9" fmla="*/ 198099 w 2455174"/>
              <a:gd name="connsiteY9" fmla="*/ 2108533 h 2231777"/>
              <a:gd name="connsiteX0" fmla="*/ 192861 w 2449936"/>
              <a:gd name="connsiteY0" fmla="*/ 2108533 h 2231777"/>
              <a:gd name="connsiteX1" fmla="*/ 26951 w 2449936"/>
              <a:gd name="connsiteY1" fmla="*/ 926115 h 2231777"/>
              <a:gd name="connsiteX2" fmla="*/ 741319 w 2449936"/>
              <a:gd name="connsiteY2" fmla="*/ 88663 h 2231777"/>
              <a:gd name="connsiteX3" fmla="*/ 1188003 w 2449936"/>
              <a:gd name="connsiteY3" fmla="*/ 79955 h 2231777"/>
              <a:gd name="connsiteX4" fmla="*/ 1870392 w 2449936"/>
              <a:gd name="connsiteY4" fmla="*/ 475739 h 2231777"/>
              <a:gd name="connsiteX5" fmla="*/ 2320768 w 2449936"/>
              <a:gd name="connsiteY5" fmla="*/ 1117185 h 2231777"/>
              <a:gd name="connsiteX6" fmla="*/ 2449936 w 2449936"/>
              <a:gd name="connsiteY6" fmla="*/ 1445678 h 2231777"/>
              <a:gd name="connsiteX7" fmla="*/ 1488255 w 2449936"/>
              <a:gd name="connsiteY7" fmla="*/ 2099823 h 2231777"/>
              <a:gd name="connsiteX8" fmla="*/ 860458 w 2449936"/>
              <a:gd name="connsiteY8" fmla="*/ 2209006 h 2231777"/>
              <a:gd name="connsiteX9" fmla="*/ 192861 w 2449936"/>
              <a:gd name="connsiteY9" fmla="*/ 2108533 h 2231777"/>
              <a:gd name="connsiteX0" fmla="*/ 192861 w 2449936"/>
              <a:gd name="connsiteY0" fmla="*/ 2108533 h 2231777"/>
              <a:gd name="connsiteX1" fmla="*/ 26951 w 2449936"/>
              <a:gd name="connsiteY1" fmla="*/ 926115 h 2231777"/>
              <a:gd name="connsiteX2" fmla="*/ 741319 w 2449936"/>
              <a:gd name="connsiteY2" fmla="*/ 88663 h 2231777"/>
              <a:gd name="connsiteX3" fmla="*/ 1188003 w 2449936"/>
              <a:gd name="connsiteY3" fmla="*/ 79955 h 2231777"/>
              <a:gd name="connsiteX4" fmla="*/ 1870392 w 2449936"/>
              <a:gd name="connsiteY4" fmla="*/ 475739 h 2231777"/>
              <a:gd name="connsiteX5" fmla="*/ 2320768 w 2449936"/>
              <a:gd name="connsiteY5" fmla="*/ 1117185 h 2231777"/>
              <a:gd name="connsiteX6" fmla="*/ 2449936 w 2449936"/>
              <a:gd name="connsiteY6" fmla="*/ 1445678 h 2231777"/>
              <a:gd name="connsiteX7" fmla="*/ 1488255 w 2449936"/>
              <a:gd name="connsiteY7" fmla="*/ 2093473 h 2231777"/>
              <a:gd name="connsiteX8" fmla="*/ 860458 w 2449936"/>
              <a:gd name="connsiteY8" fmla="*/ 2209006 h 2231777"/>
              <a:gd name="connsiteX9" fmla="*/ 192861 w 2449936"/>
              <a:gd name="connsiteY9" fmla="*/ 2108533 h 2231777"/>
              <a:gd name="connsiteX0" fmla="*/ 192861 w 2449936"/>
              <a:gd name="connsiteY0" fmla="*/ 2108533 h 2231777"/>
              <a:gd name="connsiteX1" fmla="*/ 26951 w 2449936"/>
              <a:gd name="connsiteY1" fmla="*/ 926115 h 2231777"/>
              <a:gd name="connsiteX2" fmla="*/ 741319 w 2449936"/>
              <a:gd name="connsiteY2" fmla="*/ 88663 h 2231777"/>
              <a:gd name="connsiteX3" fmla="*/ 1188003 w 2449936"/>
              <a:gd name="connsiteY3" fmla="*/ 79955 h 2231777"/>
              <a:gd name="connsiteX4" fmla="*/ 1876731 w 2449936"/>
              <a:gd name="connsiteY4" fmla="*/ 469389 h 2231777"/>
              <a:gd name="connsiteX5" fmla="*/ 2320768 w 2449936"/>
              <a:gd name="connsiteY5" fmla="*/ 1117185 h 2231777"/>
              <a:gd name="connsiteX6" fmla="*/ 2449936 w 2449936"/>
              <a:gd name="connsiteY6" fmla="*/ 1445678 h 2231777"/>
              <a:gd name="connsiteX7" fmla="*/ 1488255 w 2449936"/>
              <a:gd name="connsiteY7" fmla="*/ 2093473 h 2231777"/>
              <a:gd name="connsiteX8" fmla="*/ 860458 w 2449936"/>
              <a:gd name="connsiteY8" fmla="*/ 2209006 h 2231777"/>
              <a:gd name="connsiteX9" fmla="*/ 192861 w 2449936"/>
              <a:gd name="connsiteY9" fmla="*/ 2108533 h 2231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49936" h="2231777">
                <a:moveTo>
                  <a:pt x="192861" y="2108533"/>
                </a:moveTo>
                <a:cubicBezTo>
                  <a:pt x="98315" y="1894718"/>
                  <a:pt x="-64459" y="1262760"/>
                  <a:pt x="26951" y="926115"/>
                </a:cubicBezTo>
                <a:cubicBezTo>
                  <a:pt x="118361" y="589470"/>
                  <a:pt x="547810" y="229690"/>
                  <a:pt x="741319" y="88663"/>
                </a:cubicBezTo>
                <a:cubicBezTo>
                  <a:pt x="934828" y="-52364"/>
                  <a:pt x="1028779" y="-1931"/>
                  <a:pt x="1188003" y="79955"/>
                </a:cubicBezTo>
                <a:cubicBezTo>
                  <a:pt x="1347227" y="161841"/>
                  <a:pt x="1687937" y="296517"/>
                  <a:pt x="1876731" y="469389"/>
                </a:cubicBezTo>
                <a:cubicBezTo>
                  <a:pt x="2065525" y="642261"/>
                  <a:pt x="2248799" y="955687"/>
                  <a:pt x="2320768" y="1117185"/>
                </a:cubicBezTo>
                <a:cubicBezTo>
                  <a:pt x="2399075" y="1278683"/>
                  <a:pt x="2388855" y="1284180"/>
                  <a:pt x="2449936" y="1445678"/>
                </a:cubicBezTo>
                <a:cubicBezTo>
                  <a:pt x="2304360" y="1607176"/>
                  <a:pt x="1753168" y="1966252"/>
                  <a:pt x="1488255" y="2093473"/>
                </a:cubicBezTo>
                <a:cubicBezTo>
                  <a:pt x="1223342" y="2220694"/>
                  <a:pt x="1076548" y="2188534"/>
                  <a:pt x="860458" y="2209006"/>
                </a:cubicBezTo>
                <a:cubicBezTo>
                  <a:pt x="644368" y="2188534"/>
                  <a:pt x="287407" y="2322348"/>
                  <a:pt x="192861" y="2108533"/>
                </a:cubicBezTo>
                <a:close/>
              </a:path>
            </a:pathLst>
          </a:custGeom>
          <a:solidFill>
            <a:srgbClr val="F3AB35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Factors to Define a Superconducting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5"/>
            <a:ext cx="11182814" cy="521634"/>
          </a:xfrm>
        </p:spPr>
        <p:txBody>
          <a:bodyPr/>
          <a:lstStyle/>
          <a:p>
            <a:pPr marL="463550" indent="-463550"/>
            <a:r>
              <a:rPr lang="en-US" dirty="0" smtClean="0">
                <a:solidFill>
                  <a:schemeClr val="tx1"/>
                </a:solidFill>
              </a:rPr>
              <a:t>In general, the superconducting state is defined by three important factors: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3046" y="1514389"/>
            <a:ext cx="4509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Critical temperature T</a:t>
            </a:r>
            <a:r>
              <a:rPr lang="en-US" sz="2800" baseline="-25000" dirty="0" smtClean="0">
                <a:solidFill>
                  <a:schemeClr val="accent3">
                    <a:lumMod val="50000"/>
                  </a:schemeClr>
                </a:solidFill>
              </a:rPr>
              <a:t>c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Critical current density </a:t>
            </a:r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</a:rPr>
              <a:t>J</a:t>
            </a:r>
            <a:r>
              <a:rPr lang="en-US" sz="2800" baseline="-25000" dirty="0" err="1" smtClean="0">
                <a:solidFill>
                  <a:schemeClr val="accent6">
                    <a:lumMod val="50000"/>
                  </a:schemeClr>
                </a:solidFill>
              </a:rPr>
              <a:t>c</a:t>
            </a:r>
            <a:endParaRPr lang="en-US" sz="2800" baseline="-250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AutoNum type="arabicParenR"/>
            </a:pPr>
            <a:r>
              <a:rPr lang="en-US" sz="2800" dirty="0" smtClean="0">
                <a:solidFill>
                  <a:srgbClr val="002060"/>
                </a:solidFill>
              </a:rPr>
              <a:t>Critical magnetic field H</a:t>
            </a:r>
            <a:r>
              <a:rPr lang="en-US" sz="2800" baseline="-25000" dirty="0" smtClean="0">
                <a:solidFill>
                  <a:srgbClr val="002060"/>
                </a:solidFill>
              </a:rPr>
              <a:t>c</a:t>
            </a:r>
            <a:endParaRPr lang="en-US" sz="2800" baseline="-250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50929" y="1863585"/>
            <a:ext cx="51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</a:t>
            </a:r>
            <a:r>
              <a:rPr lang="en-US" sz="2800" b="1" baseline="-25000" dirty="0" smtClean="0"/>
              <a:t>c</a:t>
            </a:r>
            <a:endParaRPr lang="en-US" sz="2800" b="1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10686198" y="3323884"/>
            <a:ext cx="51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</a:t>
            </a:r>
            <a:r>
              <a:rPr lang="en-US" sz="2800" b="1" baseline="-25000" dirty="0" smtClean="0"/>
              <a:t>c</a:t>
            </a:r>
            <a:endParaRPr lang="en-US" sz="2800" b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7488686" y="4501499"/>
            <a:ext cx="51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J</a:t>
            </a:r>
            <a:r>
              <a:rPr lang="en-US" sz="2800" b="1" baseline="-25000" dirty="0" err="1" smtClean="0"/>
              <a:t>c</a:t>
            </a:r>
            <a:endParaRPr lang="en-US" sz="2800" b="1" baseline="-25000" dirty="0"/>
          </a:p>
        </p:txBody>
      </p:sp>
      <p:sp>
        <p:nvSpPr>
          <p:cNvPr id="18" name="Freeform 17"/>
          <p:cNvSpPr/>
          <p:nvPr/>
        </p:nvSpPr>
        <p:spPr>
          <a:xfrm>
            <a:off x="8036477" y="2523912"/>
            <a:ext cx="964648" cy="2251880"/>
          </a:xfrm>
          <a:custGeom>
            <a:avLst/>
            <a:gdLst>
              <a:gd name="connsiteX0" fmla="*/ 200373 w 964648"/>
              <a:gd name="connsiteY0" fmla="*/ 2251880 h 2251880"/>
              <a:gd name="connsiteX1" fmla="*/ 50248 w 964648"/>
              <a:gd name="connsiteY1" fmla="*/ 914400 h 2251880"/>
              <a:gd name="connsiteX2" fmla="*/ 964648 w 964648"/>
              <a:gd name="connsiteY2" fmla="*/ 0 h 225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4648" h="2251880">
                <a:moveTo>
                  <a:pt x="200373" y="2251880"/>
                </a:moveTo>
                <a:cubicBezTo>
                  <a:pt x="61621" y="1770796"/>
                  <a:pt x="-77131" y="1289713"/>
                  <a:pt x="50248" y="914400"/>
                </a:cubicBezTo>
                <a:cubicBezTo>
                  <a:pt x="177627" y="539087"/>
                  <a:pt x="571137" y="269543"/>
                  <a:pt x="964648" y="0"/>
                </a:cubicBezTo>
              </a:path>
            </a:pathLst>
          </a:custGeom>
          <a:noFill/>
          <a:ln w="57150">
            <a:solidFill>
              <a:srgbClr val="B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954779" y="2533437"/>
            <a:ext cx="1555845" cy="1487606"/>
          </a:xfrm>
          <a:custGeom>
            <a:avLst/>
            <a:gdLst>
              <a:gd name="connsiteX0" fmla="*/ 0 w 1555845"/>
              <a:gd name="connsiteY0" fmla="*/ 0 h 1487606"/>
              <a:gd name="connsiteX1" fmla="*/ 968991 w 1555845"/>
              <a:gd name="connsiteY1" fmla="*/ 614149 h 1487606"/>
              <a:gd name="connsiteX2" fmla="*/ 1555845 w 1555845"/>
              <a:gd name="connsiteY2" fmla="*/ 1487606 h 1487606"/>
              <a:gd name="connsiteX3" fmla="*/ 1555845 w 1555845"/>
              <a:gd name="connsiteY3" fmla="*/ 1487606 h 1487606"/>
              <a:gd name="connsiteX4" fmla="*/ 1555845 w 1555845"/>
              <a:gd name="connsiteY4" fmla="*/ 1487606 h 1487606"/>
              <a:gd name="connsiteX0" fmla="*/ 0 w 1555845"/>
              <a:gd name="connsiteY0" fmla="*/ 0 h 1487606"/>
              <a:gd name="connsiteX1" fmla="*/ 1023582 w 1555845"/>
              <a:gd name="connsiteY1" fmla="*/ 559558 h 1487606"/>
              <a:gd name="connsiteX2" fmla="*/ 1555845 w 1555845"/>
              <a:gd name="connsiteY2" fmla="*/ 1487606 h 1487606"/>
              <a:gd name="connsiteX3" fmla="*/ 1555845 w 1555845"/>
              <a:gd name="connsiteY3" fmla="*/ 1487606 h 1487606"/>
              <a:gd name="connsiteX4" fmla="*/ 1555845 w 1555845"/>
              <a:gd name="connsiteY4" fmla="*/ 1487606 h 148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5845" h="1487606">
                <a:moveTo>
                  <a:pt x="0" y="0"/>
                </a:moveTo>
                <a:cubicBezTo>
                  <a:pt x="354842" y="183107"/>
                  <a:pt x="764275" y="311624"/>
                  <a:pt x="1023582" y="559558"/>
                </a:cubicBezTo>
                <a:cubicBezTo>
                  <a:pt x="1282889" y="807492"/>
                  <a:pt x="1467135" y="1332931"/>
                  <a:pt x="1555845" y="1487606"/>
                </a:cubicBezTo>
                <a:lnTo>
                  <a:pt x="1555845" y="1487606"/>
                </a:lnTo>
                <a:lnTo>
                  <a:pt x="1555845" y="1487606"/>
                </a:lnTo>
              </a:path>
            </a:pathLst>
          </a:cu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241789" y="4021859"/>
            <a:ext cx="2279176" cy="774888"/>
          </a:xfrm>
          <a:custGeom>
            <a:avLst/>
            <a:gdLst>
              <a:gd name="connsiteX0" fmla="*/ 0 w 2279176"/>
              <a:gd name="connsiteY0" fmla="*/ 764274 h 774888"/>
              <a:gd name="connsiteX1" fmla="*/ 1228298 w 2279176"/>
              <a:gd name="connsiteY1" fmla="*/ 668740 h 774888"/>
              <a:gd name="connsiteX2" fmla="*/ 2279176 w 2279176"/>
              <a:gd name="connsiteY2" fmla="*/ 0 h 774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79176" h="774888">
                <a:moveTo>
                  <a:pt x="0" y="764274"/>
                </a:moveTo>
                <a:cubicBezTo>
                  <a:pt x="424217" y="780196"/>
                  <a:pt x="848435" y="796119"/>
                  <a:pt x="1228298" y="668740"/>
                </a:cubicBezTo>
                <a:cubicBezTo>
                  <a:pt x="1608161" y="541361"/>
                  <a:pt x="1943668" y="270680"/>
                  <a:pt x="2279176" y="0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8350156" y="2003295"/>
            <a:ext cx="2743200" cy="3600888"/>
            <a:chOff x="7060934" y="1337482"/>
            <a:chExt cx="2901932" cy="3920817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718232" y="1337482"/>
              <a:ext cx="0" cy="221961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7704584" y="3531999"/>
              <a:ext cx="2258282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2580000">
              <a:off x="7060934" y="3248371"/>
              <a:ext cx="0" cy="200992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8375483" y="2501353"/>
            <a:ext cx="1251284" cy="0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9895323" y="4041794"/>
            <a:ext cx="1251284" cy="0"/>
          </a:xfrm>
          <a:prstGeom prst="line">
            <a:avLst/>
          </a:prstGeom>
          <a:ln w="571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2280000">
            <a:off x="7670137" y="4860522"/>
            <a:ext cx="1251284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1180" y="4140728"/>
            <a:ext cx="6447041" cy="13460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352425" indent="-6350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To sustain a superconducting state, it is</a:t>
            </a:r>
          </a:p>
          <a:p>
            <a:r>
              <a:rPr lang="en-US" dirty="0"/>
              <a:t>necessary to have all above factors</a:t>
            </a:r>
          </a:p>
          <a:p>
            <a:r>
              <a:rPr lang="en-US" dirty="0"/>
              <a:t>below their critical values.</a:t>
            </a:r>
          </a:p>
        </p:txBody>
      </p:sp>
    </p:spTree>
    <p:extLst>
      <p:ext uri="{BB962C8B-B14F-4D97-AF65-F5344CB8AC3E}">
        <p14:creationId xmlns:p14="http://schemas.microsoft.com/office/powerpoint/2010/main" val="11193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5" grpId="0"/>
      <p:bldP spid="16" grpId="0"/>
      <p:bldP spid="17" grpId="0"/>
      <p:bldP spid="18" grpId="0" animBg="1"/>
      <p:bldP spid="19" grpId="0" animBg="1"/>
      <p:bldP spid="20" grpId="0" animBg="1"/>
      <p:bldP spid="3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Factors to Define a Superconducting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1" y="863445"/>
            <a:ext cx="7901910" cy="4428992"/>
          </a:xfrm>
        </p:spPr>
        <p:txBody>
          <a:bodyPr/>
          <a:lstStyle/>
          <a:p>
            <a:pPr marL="463550" lvl="1" indent="-463550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The values of </a:t>
            </a:r>
            <a:r>
              <a:rPr lang="en-US" sz="2800" dirty="0" smtClean="0">
                <a:solidFill>
                  <a:srgbClr val="0070C0"/>
                </a:solidFill>
              </a:rPr>
              <a:t>H</a:t>
            </a:r>
            <a:r>
              <a:rPr lang="en-US" sz="2800" baseline="-25000" dirty="0" smtClean="0">
                <a:solidFill>
                  <a:srgbClr val="0070C0"/>
                </a:solidFill>
              </a:rPr>
              <a:t>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and </a:t>
            </a:r>
            <a:r>
              <a:rPr lang="en-US" sz="2800" dirty="0" err="1" smtClean="0">
                <a:solidFill>
                  <a:srgbClr val="0070C0"/>
                </a:solidFill>
              </a:rPr>
              <a:t>J</a:t>
            </a:r>
            <a:r>
              <a:rPr lang="en-US" sz="2800" baseline="-25000" dirty="0" err="1" smtClean="0">
                <a:solidFill>
                  <a:srgbClr val="0070C0"/>
                </a:solidFill>
              </a:rPr>
              <a:t>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smtClean="0">
                <a:solidFill>
                  <a:schemeClr val="tx1"/>
                </a:solidFill>
              </a:rPr>
              <a:t>are </a:t>
            </a:r>
            <a:r>
              <a:rPr lang="en-US" sz="2800" dirty="0" smtClean="0">
                <a:solidFill>
                  <a:srgbClr val="0070C0"/>
                </a:solidFill>
              </a:rPr>
              <a:t>maximum</a:t>
            </a:r>
            <a:r>
              <a:rPr lang="en-US" sz="2800" dirty="0" smtClean="0">
                <a:solidFill>
                  <a:schemeClr val="tx1"/>
                </a:solidFill>
              </a:rPr>
              <a:t> at </a:t>
            </a:r>
            <a:r>
              <a:rPr lang="en-US" sz="2800" dirty="0" smtClean="0">
                <a:solidFill>
                  <a:srgbClr val="0070C0"/>
                </a:solidFill>
              </a:rPr>
              <a:t>T = 0 K </a:t>
            </a:r>
          </a:p>
          <a:p>
            <a:pPr marL="463550" indent="-6350">
              <a:lnSpc>
                <a:spcPct val="15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while </a:t>
            </a:r>
            <a:r>
              <a:rPr lang="en-US" dirty="0" smtClean="0">
                <a:solidFill>
                  <a:srgbClr val="0070C0"/>
                </a:solidFill>
              </a:rPr>
              <a:t>highest</a:t>
            </a:r>
            <a:r>
              <a:rPr lang="en-US" dirty="0" smtClean="0">
                <a:solidFill>
                  <a:schemeClr val="tx1"/>
                </a:solidFill>
              </a:rPr>
              <a:t> values of T</a:t>
            </a:r>
            <a:r>
              <a:rPr lang="en-US" baseline="-25000" dirty="0" smtClean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 occurs when H and J are </a:t>
            </a:r>
          </a:p>
          <a:p>
            <a:pPr marL="463550" indent="-635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0070C0"/>
                </a:solidFill>
              </a:rPr>
              <a:t>at value 0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63550" lvl="1" indent="-463550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This  plot refers to as </a:t>
            </a:r>
            <a:r>
              <a:rPr lang="en-US" sz="2800" dirty="0" smtClean="0">
                <a:solidFill>
                  <a:srgbClr val="0070C0"/>
                </a:solidFill>
              </a:rPr>
              <a:t>“critical surface”</a:t>
            </a:r>
            <a:r>
              <a:rPr lang="en-US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  <a:p>
            <a:pPr marL="463550" lvl="1" indent="-463550">
              <a:lnSpc>
                <a:spcPct val="150000"/>
              </a:lnSpc>
            </a:pPr>
            <a:r>
              <a:rPr lang="en-US" sz="2800" dirty="0" smtClean="0">
                <a:solidFill>
                  <a:schemeClr val="tx1"/>
                </a:solidFill>
              </a:rPr>
              <a:t>Within this surface, material is in </a:t>
            </a:r>
            <a:r>
              <a:rPr lang="en-US" sz="2800" dirty="0" smtClean="0">
                <a:solidFill>
                  <a:srgbClr val="0070C0"/>
                </a:solidFill>
              </a:rPr>
              <a:t>superconducting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</a:p>
          <a:p>
            <a:pPr marL="463550" indent="-635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0070C0"/>
                </a:solidFill>
              </a:rPr>
              <a:t>state</a:t>
            </a:r>
            <a:r>
              <a:rPr lang="en-US" dirty="0" smtClean="0">
                <a:solidFill>
                  <a:schemeClr val="tx1"/>
                </a:solidFill>
              </a:rPr>
              <a:t> and outside this surface, it is in </a:t>
            </a:r>
            <a:r>
              <a:rPr lang="en-US" dirty="0" smtClean="0">
                <a:solidFill>
                  <a:srgbClr val="0070C0"/>
                </a:solidFill>
              </a:rPr>
              <a:t>normal state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193729" y="1357668"/>
            <a:ext cx="3998271" cy="3582822"/>
            <a:chOff x="7459177" y="1863585"/>
            <a:chExt cx="3944932" cy="3726403"/>
          </a:xfrm>
        </p:grpSpPr>
        <p:sp>
          <p:nvSpPr>
            <p:cNvPr id="29" name="Freeform 28"/>
            <p:cNvSpPr/>
            <p:nvPr/>
          </p:nvSpPr>
          <p:spPr>
            <a:xfrm>
              <a:off x="8024448" y="2582660"/>
              <a:ext cx="2461360" cy="2224053"/>
            </a:xfrm>
            <a:custGeom>
              <a:avLst/>
              <a:gdLst>
                <a:gd name="connsiteX0" fmla="*/ 250229 w 2482249"/>
                <a:gd name="connsiteY0" fmla="*/ 2249287 h 2337834"/>
                <a:gd name="connsiteX1" fmla="*/ 59161 w 2482249"/>
                <a:gd name="connsiteY1" fmla="*/ 952749 h 2337834"/>
                <a:gd name="connsiteX2" fmla="*/ 973561 w 2482249"/>
                <a:gd name="connsiteY2" fmla="*/ 11054 h 2337834"/>
                <a:gd name="connsiteX3" fmla="*/ 1928904 w 2482249"/>
                <a:gd name="connsiteY3" fmla="*/ 502373 h 2337834"/>
                <a:gd name="connsiteX4" fmla="*/ 2474814 w 2482249"/>
                <a:gd name="connsiteY4" fmla="*/ 1471364 h 2337834"/>
                <a:gd name="connsiteX5" fmla="*/ 1546767 w 2482249"/>
                <a:gd name="connsiteY5" fmla="*/ 2140105 h 2337834"/>
                <a:gd name="connsiteX6" fmla="*/ 250229 w 2482249"/>
                <a:gd name="connsiteY6" fmla="*/ 2249287 h 2337834"/>
                <a:gd name="connsiteX0" fmla="*/ 250229 w 2483324"/>
                <a:gd name="connsiteY0" fmla="*/ 2250514 h 2339061"/>
                <a:gd name="connsiteX1" fmla="*/ 59161 w 2483324"/>
                <a:gd name="connsiteY1" fmla="*/ 953976 h 2339061"/>
                <a:gd name="connsiteX2" fmla="*/ 973561 w 2483324"/>
                <a:gd name="connsiteY2" fmla="*/ 12281 h 2339061"/>
                <a:gd name="connsiteX3" fmla="*/ 1928904 w 2483324"/>
                <a:gd name="connsiteY3" fmla="*/ 503600 h 2339061"/>
                <a:gd name="connsiteX4" fmla="*/ 2474814 w 2483324"/>
                <a:gd name="connsiteY4" fmla="*/ 1472591 h 2339061"/>
                <a:gd name="connsiteX5" fmla="*/ 1546767 w 2483324"/>
                <a:gd name="connsiteY5" fmla="*/ 2141332 h 2339061"/>
                <a:gd name="connsiteX6" fmla="*/ 250229 w 2483324"/>
                <a:gd name="connsiteY6" fmla="*/ 2250514 h 2339061"/>
                <a:gd name="connsiteX0" fmla="*/ 250229 w 2481533"/>
                <a:gd name="connsiteY0" fmla="*/ 2295308 h 2383855"/>
                <a:gd name="connsiteX1" fmla="*/ 59161 w 2481533"/>
                <a:gd name="connsiteY1" fmla="*/ 998770 h 2383855"/>
                <a:gd name="connsiteX2" fmla="*/ 973561 w 2481533"/>
                <a:gd name="connsiteY2" fmla="*/ 57075 h 2383855"/>
                <a:gd name="connsiteX3" fmla="*/ 1246515 w 2481533"/>
                <a:gd name="connsiteY3" fmla="*/ 152610 h 2383855"/>
                <a:gd name="connsiteX4" fmla="*/ 1928904 w 2481533"/>
                <a:gd name="connsiteY4" fmla="*/ 548394 h 2383855"/>
                <a:gd name="connsiteX5" fmla="*/ 2474814 w 2481533"/>
                <a:gd name="connsiteY5" fmla="*/ 1517385 h 2383855"/>
                <a:gd name="connsiteX6" fmla="*/ 1546767 w 2481533"/>
                <a:gd name="connsiteY6" fmla="*/ 2186126 h 2383855"/>
                <a:gd name="connsiteX7" fmla="*/ 250229 w 2481533"/>
                <a:gd name="connsiteY7" fmla="*/ 2295308 h 2383855"/>
                <a:gd name="connsiteX0" fmla="*/ 250229 w 2535573"/>
                <a:gd name="connsiteY0" fmla="*/ 2295308 h 2383855"/>
                <a:gd name="connsiteX1" fmla="*/ 59161 w 2535573"/>
                <a:gd name="connsiteY1" fmla="*/ 998770 h 2383855"/>
                <a:gd name="connsiteX2" fmla="*/ 973561 w 2535573"/>
                <a:gd name="connsiteY2" fmla="*/ 57075 h 2383855"/>
                <a:gd name="connsiteX3" fmla="*/ 1246515 w 2535573"/>
                <a:gd name="connsiteY3" fmla="*/ 152610 h 2383855"/>
                <a:gd name="connsiteX4" fmla="*/ 1928904 w 2535573"/>
                <a:gd name="connsiteY4" fmla="*/ 548394 h 2383855"/>
                <a:gd name="connsiteX5" fmla="*/ 2379280 w 2535573"/>
                <a:gd name="connsiteY5" fmla="*/ 1189840 h 2383855"/>
                <a:gd name="connsiteX6" fmla="*/ 2474814 w 2535573"/>
                <a:gd name="connsiteY6" fmla="*/ 1517385 h 2383855"/>
                <a:gd name="connsiteX7" fmla="*/ 1546767 w 2535573"/>
                <a:gd name="connsiteY7" fmla="*/ 2186126 h 2383855"/>
                <a:gd name="connsiteX8" fmla="*/ 250229 w 2535573"/>
                <a:gd name="connsiteY8" fmla="*/ 2295308 h 2383855"/>
                <a:gd name="connsiteX0" fmla="*/ 250229 w 2557448"/>
                <a:gd name="connsiteY0" fmla="*/ 2295308 h 2383377"/>
                <a:gd name="connsiteX1" fmla="*/ 59161 w 2557448"/>
                <a:gd name="connsiteY1" fmla="*/ 998770 h 2383377"/>
                <a:gd name="connsiteX2" fmla="*/ 973561 w 2557448"/>
                <a:gd name="connsiteY2" fmla="*/ 57075 h 2383377"/>
                <a:gd name="connsiteX3" fmla="*/ 1246515 w 2557448"/>
                <a:gd name="connsiteY3" fmla="*/ 152610 h 2383377"/>
                <a:gd name="connsiteX4" fmla="*/ 1928904 w 2557448"/>
                <a:gd name="connsiteY4" fmla="*/ 548394 h 2383377"/>
                <a:gd name="connsiteX5" fmla="*/ 2379280 w 2557448"/>
                <a:gd name="connsiteY5" fmla="*/ 1189840 h 2383377"/>
                <a:gd name="connsiteX6" fmla="*/ 2502109 w 2557448"/>
                <a:gd name="connsiteY6" fmla="*/ 1531033 h 2383377"/>
                <a:gd name="connsiteX7" fmla="*/ 1546767 w 2557448"/>
                <a:gd name="connsiteY7" fmla="*/ 2186126 h 2383377"/>
                <a:gd name="connsiteX8" fmla="*/ 250229 w 2557448"/>
                <a:gd name="connsiteY8" fmla="*/ 2295308 h 2383377"/>
                <a:gd name="connsiteX0" fmla="*/ 250229 w 2502109"/>
                <a:gd name="connsiteY0" fmla="*/ 2295308 h 2383377"/>
                <a:gd name="connsiteX1" fmla="*/ 59161 w 2502109"/>
                <a:gd name="connsiteY1" fmla="*/ 998770 h 2383377"/>
                <a:gd name="connsiteX2" fmla="*/ 973561 w 2502109"/>
                <a:gd name="connsiteY2" fmla="*/ 57075 h 2383377"/>
                <a:gd name="connsiteX3" fmla="*/ 1246515 w 2502109"/>
                <a:gd name="connsiteY3" fmla="*/ 152610 h 2383377"/>
                <a:gd name="connsiteX4" fmla="*/ 1928904 w 2502109"/>
                <a:gd name="connsiteY4" fmla="*/ 548394 h 2383377"/>
                <a:gd name="connsiteX5" fmla="*/ 2379280 w 2502109"/>
                <a:gd name="connsiteY5" fmla="*/ 1189840 h 2383377"/>
                <a:gd name="connsiteX6" fmla="*/ 2502109 w 2502109"/>
                <a:gd name="connsiteY6" fmla="*/ 1531033 h 2383377"/>
                <a:gd name="connsiteX7" fmla="*/ 1546767 w 2502109"/>
                <a:gd name="connsiteY7" fmla="*/ 2186126 h 2383377"/>
                <a:gd name="connsiteX8" fmla="*/ 250229 w 2502109"/>
                <a:gd name="connsiteY8" fmla="*/ 2295308 h 2383377"/>
                <a:gd name="connsiteX0" fmla="*/ 250229 w 2502109"/>
                <a:gd name="connsiteY0" fmla="*/ 2295308 h 2383377"/>
                <a:gd name="connsiteX1" fmla="*/ 59161 w 2502109"/>
                <a:gd name="connsiteY1" fmla="*/ 998770 h 2383377"/>
                <a:gd name="connsiteX2" fmla="*/ 973561 w 2502109"/>
                <a:gd name="connsiteY2" fmla="*/ 57075 h 2383377"/>
                <a:gd name="connsiteX3" fmla="*/ 1246515 w 2502109"/>
                <a:gd name="connsiteY3" fmla="*/ 152610 h 2383377"/>
                <a:gd name="connsiteX4" fmla="*/ 1928904 w 2502109"/>
                <a:gd name="connsiteY4" fmla="*/ 548394 h 2383377"/>
                <a:gd name="connsiteX5" fmla="*/ 2379280 w 2502109"/>
                <a:gd name="connsiteY5" fmla="*/ 1189840 h 2383377"/>
                <a:gd name="connsiteX6" fmla="*/ 2502109 w 2502109"/>
                <a:gd name="connsiteY6" fmla="*/ 1531033 h 2383377"/>
                <a:gd name="connsiteX7" fmla="*/ 1546767 w 2502109"/>
                <a:gd name="connsiteY7" fmla="*/ 2186126 h 2383377"/>
                <a:gd name="connsiteX8" fmla="*/ 250229 w 2502109"/>
                <a:gd name="connsiteY8" fmla="*/ 2295308 h 2383377"/>
                <a:gd name="connsiteX0" fmla="*/ 250229 w 2502109"/>
                <a:gd name="connsiteY0" fmla="*/ 2295308 h 2379170"/>
                <a:gd name="connsiteX1" fmla="*/ 59161 w 2502109"/>
                <a:gd name="connsiteY1" fmla="*/ 998770 h 2379170"/>
                <a:gd name="connsiteX2" fmla="*/ 973561 w 2502109"/>
                <a:gd name="connsiteY2" fmla="*/ 57075 h 2379170"/>
                <a:gd name="connsiteX3" fmla="*/ 1246515 w 2502109"/>
                <a:gd name="connsiteY3" fmla="*/ 152610 h 2379170"/>
                <a:gd name="connsiteX4" fmla="*/ 1928904 w 2502109"/>
                <a:gd name="connsiteY4" fmla="*/ 548394 h 2379170"/>
                <a:gd name="connsiteX5" fmla="*/ 2379280 w 2502109"/>
                <a:gd name="connsiteY5" fmla="*/ 1189840 h 2379170"/>
                <a:gd name="connsiteX6" fmla="*/ 2502109 w 2502109"/>
                <a:gd name="connsiteY6" fmla="*/ 1531033 h 2379170"/>
                <a:gd name="connsiteX7" fmla="*/ 1546767 w 2502109"/>
                <a:gd name="connsiteY7" fmla="*/ 2172478 h 2379170"/>
                <a:gd name="connsiteX8" fmla="*/ 250229 w 2502109"/>
                <a:gd name="connsiteY8" fmla="*/ 2295308 h 2379170"/>
                <a:gd name="connsiteX0" fmla="*/ 225797 w 2477677"/>
                <a:gd name="connsiteY0" fmla="*/ 2295308 h 2401045"/>
                <a:gd name="connsiteX1" fmla="*/ 34729 w 2477677"/>
                <a:gd name="connsiteY1" fmla="*/ 998770 h 2401045"/>
                <a:gd name="connsiteX2" fmla="*/ 949129 w 2477677"/>
                <a:gd name="connsiteY2" fmla="*/ 57075 h 2401045"/>
                <a:gd name="connsiteX3" fmla="*/ 1222083 w 2477677"/>
                <a:gd name="connsiteY3" fmla="*/ 152610 h 2401045"/>
                <a:gd name="connsiteX4" fmla="*/ 1904472 w 2477677"/>
                <a:gd name="connsiteY4" fmla="*/ 548394 h 2401045"/>
                <a:gd name="connsiteX5" fmla="*/ 2354848 w 2477677"/>
                <a:gd name="connsiteY5" fmla="*/ 1189840 h 2401045"/>
                <a:gd name="connsiteX6" fmla="*/ 2477677 w 2477677"/>
                <a:gd name="connsiteY6" fmla="*/ 1531033 h 2401045"/>
                <a:gd name="connsiteX7" fmla="*/ 1522335 w 2477677"/>
                <a:gd name="connsiteY7" fmla="*/ 2172478 h 2401045"/>
                <a:gd name="connsiteX8" fmla="*/ 553344 w 2477677"/>
                <a:gd name="connsiteY8" fmla="*/ 2308957 h 2401045"/>
                <a:gd name="connsiteX9" fmla="*/ 225797 w 2477677"/>
                <a:gd name="connsiteY9" fmla="*/ 2295308 h 2401045"/>
                <a:gd name="connsiteX0" fmla="*/ 192663 w 2485486"/>
                <a:gd name="connsiteY0" fmla="*/ 2186126 h 2338049"/>
                <a:gd name="connsiteX1" fmla="*/ 42538 w 2485486"/>
                <a:gd name="connsiteY1" fmla="*/ 998770 h 2338049"/>
                <a:gd name="connsiteX2" fmla="*/ 956938 w 2485486"/>
                <a:gd name="connsiteY2" fmla="*/ 57075 h 2338049"/>
                <a:gd name="connsiteX3" fmla="*/ 1229892 w 2485486"/>
                <a:gd name="connsiteY3" fmla="*/ 152610 h 2338049"/>
                <a:gd name="connsiteX4" fmla="*/ 1912281 w 2485486"/>
                <a:gd name="connsiteY4" fmla="*/ 548394 h 2338049"/>
                <a:gd name="connsiteX5" fmla="*/ 2362657 w 2485486"/>
                <a:gd name="connsiteY5" fmla="*/ 1189840 h 2338049"/>
                <a:gd name="connsiteX6" fmla="*/ 2485486 w 2485486"/>
                <a:gd name="connsiteY6" fmla="*/ 1531033 h 2338049"/>
                <a:gd name="connsiteX7" fmla="*/ 1530144 w 2485486"/>
                <a:gd name="connsiteY7" fmla="*/ 2172478 h 2338049"/>
                <a:gd name="connsiteX8" fmla="*/ 561153 w 2485486"/>
                <a:gd name="connsiteY8" fmla="*/ 2308957 h 2338049"/>
                <a:gd name="connsiteX9" fmla="*/ 192663 w 2485486"/>
                <a:gd name="connsiteY9" fmla="*/ 2186126 h 2338049"/>
                <a:gd name="connsiteX0" fmla="*/ 214359 w 2507182"/>
                <a:gd name="connsiteY0" fmla="*/ 2186126 h 2313634"/>
                <a:gd name="connsiteX1" fmla="*/ 64234 w 2507182"/>
                <a:gd name="connsiteY1" fmla="*/ 998770 h 2313634"/>
                <a:gd name="connsiteX2" fmla="*/ 978634 w 2507182"/>
                <a:gd name="connsiteY2" fmla="*/ 57075 h 2313634"/>
                <a:gd name="connsiteX3" fmla="*/ 1251588 w 2507182"/>
                <a:gd name="connsiteY3" fmla="*/ 152610 h 2313634"/>
                <a:gd name="connsiteX4" fmla="*/ 1933977 w 2507182"/>
                <a:gd name="connsiteY4" fmla="*/ 548394 h 2313634"/>
                <a:gd name="connsiteX5" fmla="*/ 2384353 w 2507182"/>
                <a:gd name="connsiteY5" fmla="*/ 1189840 h 2313634"/>
                <a:gd name="connsiteX6" fmla="*/ 2507182 w 2507182"/>
                <a:gd name="connsiteY6" fmla="*/ 1531033 h 2313634"/>
                <a:gd name="connsiteX7" fmla="*/ 1551840 w 2507182"/>
                <a:gd name="connsiteY7" fmla="*/ 2172478 h 2313634"/>
                <a:gd name="connsiteX8" fmla="*/ 582849 w 2507182"/>
                <a:gd name="connsiteY8" fmla="*/ 2308957 h 2313634"/>
                <a:gd name="connsiteX9" fmla="*/ 214359 w 2507182"/>
                <a:gd name="connsiteY9" fmla="*/ 2186126 h 2313634"/>
                <a:gd name="connsiteX0" fmla="*/ 192664 w 2485487"/>
                <a:gd name="connsiteY0" fmla="*/ 2186126 h 2368142"/>
                <a:gd name="connsiteX1" fmla="*/ 42539 w 2485487"/>
                <a:gd name="connsiteY1" fmla="*/ 998770 h 2368142"/>
                <a:gd name="connsiteX2" fmla="*/ 956939 w 2485487"/>
                <a:gd name="connsiteY2" fmla="*/ 57075 h 2368142"/>
                <a:gd name="connsiteX3" fmla="*/ 1229893 w 2485487"/>
                <a:gd name="connsiteY3" fmla="*/ 152610 h 2368142"/>
                <a:gd name="connsiteX4" fmla="*/ 1912282 w 2485487"/>
                <a:gd name="connsiteY4" fmla="*/ 548394 h 2368142"/>
                <a:gd name="connsiteX5" fmla="*/ 2362658 w 2485487"/>
                <a:gd name="connsiteY5" fmla="*/ 1189840 h 2368142"/>
                <a:gd name="connsiteX6" fmla="*/ 2485487 w 2485487"/>
                <a:gd name="connsiteY6" fmla="*/ 1531033 h 2368142"/>
                <a:gd name="connsiteX7" fmla="*/ 1530145 w 2485487"/>
                <a:gd name="connsiteY7" fmla="*/ 2172478 h 2368142"/>
                <a:gd name="connsiteX8" fmla="*/ 561154 w 2485487"/>
                <a:gd name="connsiteY8" fmla="*/ 2308957 h 2368142"/>
                <a:gd name="connsiteX9" fmla="*/ 192664 w 2485487"/>
                <a:gd name="connsiteY9" fmla="*/ 2186126 h 2368142"/>
                <a:gd name="connsiteX0" fmla="*/ 214359 w 2507182"/>
                <a:gd name="connsiteY0" fmla="*/ 2186126 h 2313634"/>
                <a:gd name="connsiteX1" fmla="*/ 64234 w 2507182"/>
                <a:gd name="connsiteY1" fmla="*/ 998770 h 2313634"/>
                <a:gd name="connsiteX2" fmla="*/ 978634 w 2507182"/>
                <a:gd name="connsiteY2" fmla="*/ 57075 h 2313634"/>
                <a:gd name="connsiteX3" fmla="*/ 1251588 w 2507182"/>
                <a:gd name="connsiteY3" fmla="*/ 152610 h 2313634"/>
                <a:gd name="connsiteX4" fmla="*/ 1933977 w 2507182"/>
                <a:gd name="connsiteY4" fmla="*/ 548394 h 2313634"/>
                <a:gd name="connsiteX5" fmla="*/ 2384353 w 2507182"/>
                <a:gd name="connsiteY5" fmla="*/ 1189840 h 2313634"/>
                <a:gd name="connsiteX6" fmla="*/ 2507182 w 2507182"/>
                <a:gd name="connsiteY6" fmla="*/ 1531033 h 2313634"/>
                <a:gd name="connsiteX7" fmla="*/ 1551840 w 2507182"/>
                <a:gd name="connsiteY7" fmla="*/ 2172478 h 2313634"/>
                <a:gd name="connsiteX8" fmla="*/ 582849 w 2507182"/>
                <a:gd name="connsiteY8" fmla="*/ 2308957 h 2313634"/>
                <a:gd name="connsiteX9" fmla="*/ 214359 w 2507182"/>
                <a:gd name="connsiteY9" fmla="*/ 2186126 h 2313634"/>
                <a:gd name="connsiteX0" fmla="*/ 200757 w 2493580"/>
                <a:gd name="connsiteY0" fmla="*/ 2186126 h 2447595"/>
                <a:gd name="connsiteX1" fmla="*/ 50632 w 2493580"/>
                <a:gd name="connsiteY1" fmla="*/ 998770 h 2447595"/>
                <a:gd name="connsiteX2" fmla="*/ 965032 w 2493580"/>
                <a:gd name="connsiteY2" fmla="*/ 57075 h 2447595"/>
                <a:gd name="connsiteX3" fmla="*/ 1237986 w 2493580"/>
                <a:gd name="connsiteY3" fmla="*/ 152610 h 2447595"/>
                <a:gd name="connsiteX4" fmla="*/ 1920375 w 2493580"/>
                <a:gd name="connsiteY4" fmla="*/ 548394 h 2447595"/>
                <a:gd name="connsiteX5" fmla="*/ 2370751 w 2493580"/>
                <a:gd name="connsiteY5" fmla="*/ 1189840 h 2447595"/>
                <a:gd name="connsiteX6" fmla="*/ 2493580 w 2493580"/>
                <a:gd name="connsiteY6" fmla="*/ 1531033 h 2447595"/>
                <a:gd name="connsiteX7" fmla="*/ 1538238 w 2493580"/>
                <a:gd name="connsiteY7" fmla="*/ 2172478 h 2447595"/>
                <a:gd name="connsiteX8" fmla="*/ 569247 w 2493580"/>
                <a:gd name="connsiteY8" fmla="*/ 2308957 h 2447595"/>
                <a:gd name="connsiteX9" fmla="*/ 200757 w 2493580"/>
                <a:gd name="connsiteY9" fmla="*/ 2186126 h 2447595"/>
                <a:gd name="connsiteX0" fmla="*/ 200757 w 2493580"/>
                <a:gd name="connsiteY0" fmla="*/ 2186126 h 2314586"/>
                <a:gd name="connsiteX1" fmla="*/ 50632 w 2493580"/>
                <a:gd name="connsiteY1" fmla="*/ 998770 h 2314586"/>
                <a:gd name="connsiteX2" fmla="*/ 965032 w 2493580"/>
                <a:gd name="connsiteY2" fmla="*/ 57075 h 2314586"/>
                <a:gd name="connsiteX3" fmla="*/ 1237986 w 2493580"/>
                <a:gd name="connsiteY3" fmla="*/ 152610 h 2314586"/>
                <a:gd name="connsiteX4" fmla="*/ 1920375 w 2493580"/>
                <a:gd name="connsiteY4" fmla="*/ 548394 h 2314586"/>
                <a:gd name="connsiteX5" fmla="*/ 2370751 w 2493580"/>
                <a:gd name="connsiteY5" fmla="*/ 1189840 h 2314586"/>
                <a:gd name="connsiteX6" fmla="*/ 2493580 w 2493580"/>
                <a:gd name="connsiteY6" fmla="*/ 1531033 h 2314586"/>
                <a:gd name="connsiteX7" fmla="*/ 1538238 w 2493580"/>
                <a:gd name="connsiteY7" fmla="*/ 2172478 h 2314586"/>
                <a:gd name="connsiteX8" fmla="*/ 569247 w 2493580"/>
                <a:gd name="connsiteY8" fmla="*/ 2308957 h 2314586"/>
                <a:gd name="connsiteX9" fmla="*/ 200757 w 2493580"/>
                <a:gd name="connsiteY9" fmla="*/ 2186126 h 2314586"/>
                <a:gd name="connsiteX0" fmla="*/ 198523 w 2491346"/>
                <a:gd name="connsiteY0" fmla="*/ 2186126 h 2338050"/>
                <a:gd name="connsiteX1" fmla="*/ 48398 w 2491346"/>
                <a:gd name="connsiteY1" fmla="*/ 998770 h 2338050"/>
                <a:gd name="connsiteX2" fmla="*/ 962798 w 2491346"/>
                <a:gd name="connsiteY2" fmla="*/ 57075 h 2338050"/>
                <a:gd name="connsiteX3" fmla="*/ 1235752 w 2491346"/>
                <a:gd name="connsiteY3" fmla="*/ 152610 h 2338050"/>
                <a:gd name="connsiteX4" fmla="*/ 1918141 w 2491346"/>
                <a:gd name="connsiteY4" fmla="*/ 548394 h 2338050"/>
                <a:gd name="connsiteX5" fmla="*/ 2368517 w 2491346"/>
                <a:gd name="connsiteY5" fmla="*/ 1189840 h 2338050"/>
                <a:gd name="connsiteX6" fmla="*/ 2491346 w 2491346"/>
                <a:gd name="connsiteY6" fmla="*/ 1531033 h 2338050"/>
                <a:gd name="connsiteX7" fmla="*/ 1536004 w 2491346"/>
                <a:gd name="connsiteY7" fmla="*/ 2172478 h 2338050"/>
                <a:gd name="connsiteX8" fmla="*/ 812673 w 2491346"/>
                <a:gd name="connsiteY8" fmla="*/ 2308957 h 2338050"/>
                <a:gd name="connsiteX9" fmla="*/ 198523 w 2491346"/>
                <a:gd name="connsiteY9" fmla="*/ 2186126 h 2338050"/>
                <a:gd name="connsiteX0" fmla="*/ 198523 w 2491346"/>
                <a:gd name="connsiteY0" fmla="*/ 2186126 h 2321773"/>
                <a:gd name="connsiteX1" fmla="*/ 48398 w 2491346"/>
                <a:gd name="connsiteY1" fmla="*/ 998770 h 2321773"/>
                <a:gd name="connsiteX2" fmla="*/ 962798 w 2491346"/>
                <a:gd name="connsiteY2" fmla="*/ 57075 h 2321773"/>
                <a:gd name="connsiteX3" fmla="*/ 1235752 w 2491346"/>
                <a:gd name="connsiteY3" fmla="*/ 152610 h 2321773"/>
                <a:gd name="connsiteX4" fmla="*/ 1918141 w 2491346"/>
                <a:gd name="connsiteY4" fmla="*/ 548394 h 2321773"/>
                <a:gd name="connsiteX5" fmla="*/ 2368517 w 2491346"/>
                <a:gd name="connsiteY5" fmla="*/ 1189840 h 2321773"/>
                <a:gd name="connsiteX6" fmla="*/ 2491346 w 2491346"/>
                <a:gd name="connsiteY6" fmla="*/ 1531033 h 2321773"/>
                <a:gd name="connsiteX7" fmla="*/ 1536004 w 2491346"/>
                <a:gd name="connsiteY7" fmla="*/ 2172478 h 2321773"/>
                <a:gd name="connsiteX8" fmla="*/ 812673 w 2491346"/>
                <a:gd name="connsiteY8" fmla="*/ 2308957 h 2321773"/>
                <a:gd name="connsiteX9" fmla="*/ 198523 w 2491346"/>
                <a:gd name="connsiteY9" fmla="*/ 2186126 h 2321773"/>
                <a:gd name="connsiteX0" fmla="*/ 252456 w 2477040"/>
                <a:gd name="connsiteY0" fmla="*/ 2295308 h 2391350"/>
                <a:gd name="connsiteX1" fmla="*/ 34092 w 2477040"/>
                <a:gd name="connsiteY1" fmla="*/ 998770 h 2391350"/>
                <a:gd name="connsiteX2" fmla="*/ 948492 w 2477040"/>
                <a:gd name="connsiteY2" fmla="*/ 57075 h 2391350"/>
                <a:gd name="connsiteX3" fmla="*/ 1221446 w 2477040"/>
                <a:gd name="connsiteY3" fmla="*/ 152610 h 2391350"/>
                <a:gd name="connsiteX4" fmla="*/ 1903835 w 2477040"/>
                <a:gd name="connsiteY4" fmla="*/ 548394 h 2391350"/>
                <a:gd name="connsiteX5" fmla="*/ 2354211 w 2477040"/>
                <a:gd name="connsiteY5" fmla="*/ 1189840 h 2391350"/>
                <a:gd name="connsiteX6" fmla="*/ 2477040 w 2477040"/>
                <a:gd name="connsiteY6" fmla="*/ 1531033 h 2391350"/>
                <a:gd name="connsiteX7" fmla="*/ 1521698 w 2477040"/>
                <a:gd name="connsiteY7" fmla="*/ 2172478 h 2391350"/>
                <a:gd name="connsiteX8" fmla="*/ 798367 w 2477040"/>
                <a:gd name="connsiteY8" fmla="*/ 2308957 h 2391350"/>
                <a:gd name="connsiteX9" fmla="*/ 252456 w 2477040"/>
                <a:gd name="connsiteY9" fmla="*/ 2295308 h 2391350"/>
                <a:gd name="connsiteX0" fmla="*/ 254131 w 2478715"/>
                <a:gd name="connsiteY0" fmla="*/ 2295308 h 2391350"/>
                <a:gd name="connsiteX1" fmla="*/ 35767 w 2478715"/>
                <a:gd name="connsiteY1" fmla="*/ 998770 h 2391350"/>
                <a:gd name="connsiteX2" fmla="*/ 950167 w 2478715"/>
                <a:gd name="connsiteY2" fmla="*/ 57075 h 2391350"/>
                <a:gd name="connsiteX3" fmla="*/ 1223121 w 2478715"/>
                <a:gd name="connsiteY3" fmla="*/ 152610 h 2391350"/>
                <a:gd name="connsiteX4" fmla="*/ 1905510 w 2478715"/>
                <a:gd name="connsiteY4" fmla="*/ 548394 h 2391350"/>
                <a:gd name="connsiteX5" fmla="*/ 2355886 w 2478715"/>
                <a:gd name="connsiteY5" fmla="*/ 1189840 h 2391350"/>
                <a:gd name="connsiteX6" fmla="*/ 2478715 w 2478715"/>
                <a:gd name="connsiteY6" fmla="*/ 1531033 h 2391350"/>
                <a:gd name="connsiteX7" fmla="*/ 1523373 w 2478715"/>
                <a:gd name="connsiteY7" fmla="*/ 2172478 h 2391350"/>
                <a:gd name="connsiteX8" fmla="*/ 895576 w 2478715"/>
                <a:gd name="connsiteY8" fmla="*/ 2308957 h 2391350"/>
                <a:gd name="connsiteX9" fmla="*/ 254131 w 2478715"/>
                <a:gd name="connsiteY9" fmla="*/ 2295308 h 2391350"/>
                <a:gd name="connsiteX0" fmla="*/ 232289 w 2484168"/>
                <a:gd name="connsiteY0" fmla="*/ 2186126 h 2321773"/>
                <a:gd name="connsiteX1" fmla="*/ 41220 w 2484168"/>
                <a:gd name="connsiteY1" fmla="*/ 998770 h 2321773"/>
                <a:gd name="connsiteX2" fmla="*/ 955620 w 2484168"/>
                <a:gd name="connsiteY2" fmla="*/ 57075 h 2321773"/>
                <a:gd name="connsiteX3" fmla="*/ 1228574 w 2484168"/>
                <a:gd name="connsiteY3" fmla="*/ 152610 h 2321773"/>
                <a:gd name="connsiteX4" fmla="*/ 1910963 w 2484168"/>
                <a:gd name="connsiteY4" fmla="*/ 548394 h 2321773"/>
                <a:gd name="connsiteX5" fmla="*/ 2361339 w 2484168"/>
                <a:gd name="connsiteY5" fmla="*/ 1189840 h 2321773"/>
                <a:gd name="connsiteX6" fmla="*/ 2484168 w 2484168"/>
                <a:gd name="connsiteY6" fmla="*/ 1531033 h 2321773"/>
                <a:gd name="connsiteX7" fmla="*/ 1528826 w 2484168"/>
                <a:gd name="connsiteY7" fmla="*/ 2172478 h 2321773"/>
                <a:gd name="connsiteX8" fmla="*/ 901029 w 2484168"/>
                <a:gd name="connsiteY8" fmla="*/ 2308957 h 2321773"/>
                <a:gd name="connsiteX9" fmla="*/ 232289 w 2484168"/>
                <a:gd name="connsiteY9" fmla="*/ 2186126 h 2321773"/>
                <a:gd name="connsiteX0" fmla="*/ 240531 w 2492410"/>
                <a:gd name="connsiteY0" fmla="*/ 2186126 h 2308957"/>
                <a:gd name="connsiteX1" fmla="*/ 49462 w 2492410"/>
                <a:gd name="connsiteY1" fmla="*/ 998770 h 2308957"/>
                <a:gd name="connsiteX2" fmla="*/ 963862 w 2492410"/>
                <a:gd name="connsiteY2" fmla="*/ 57075 h 2308957"/>
                <a:gd name="connsiteX3" fmla="*/ 1236816 w 2492410"/>
                <a:gd name="connsiteY3" fmla="*/ 152610 h 2308957"/>
                <a:gd name="connsiteX4" fmla="*/ 1919205 w 2492410"/>
                <a:gd name="connsiteY4" fmla="*/ 548394 h 2308957"/>
                <a:gd name="connsiteX5" fmla="*/ 2369581 w 2492410"/>
                <a:gd name="connsiteY5" fmla="*/ 1189840 h 2308957"/>
                <a:gd name="connsiteX6" fmla="*/ 2492410 w 2492410"/>
                <a:gd name="connsiteY6" fmla="*/ 1531033 h 2308957"/>
                <a:gd name="connsiteX7" fmla="*/ 1537068 w 2492410"/>
                <a:gd name="connsiteY7" fmla="*/ 2172478 h 2308957"/>
                <a:gd name="connsiteX8" fmla="*/ 909271 w 2492410"/>
                <a:gd name="connsiteY8" fmla="*/ 2308957 h 2308957"/>
                <a:gd name="connsiteX9" fmla="*/ 240531 w 2492410"/>
                <a:gd name="connsiteY9" fmla="*/ 2186126 h 2308957"/>
                <a:gd name="connsiteX0" fmla="*/ 202815 w 2509285"/>
                <a:gd name="connsiteY0" fmla="*/ 2008706 h 2308957"/>
                <a:gd name="connsiteX1" fmla="*/ 66337 w 2509285"/>
                <a:gd name="connsiteY1" fmla="*/ 998770 h 2308957"/>
                <a:gd name="connsiteX2" fmla="*/ 980737 w 2509285"/>
                <a:gd name="connsiteY2" fmla="*/ 57075 h 2308957"/>
                <a:gd name="connsiteX3" fmla="*/ 1253691 w 2509285"/>
                <a:gd name="connsiteY3" fmla="*/ 152610 h 2308957"/>
                <a:gd name="connsiteX4" fmla="*/ 1936080 w 2509285"/>
                <a:gd name="connsiteY4" fmla="*/ 548394 h 2308957"/>
                <a:gd name="connsiteX5" fmla="*/ 2386456 w 2509285"/>
                <a:gd name="connsiteY5" fmla="*/ 1189840 h 2308957"/>
                <a:gd name="connsiteX6" fmla="*/ 2509285 w 2509285"/>
                <a:gd name="connsiteY6" fmla="*/ 1531033 h 2308957"/>
                <a:gd name="connsiteX7" fmla="*/ 1553943 w 2509285"/>
                <a:gd name="connsiteY7" fmla="*/ 2172478 h 2308957"/>
                <a:gd name="connsiteX8" fmla="*/ 926146 w 2509285"/>
                <a:gd name="connsiteY8" fmla="*/ 2308957 h 2308957"/>
                <a:gd name="connsiteX9" fmla="*/ 202815 w 2509285"/>
                <a:gd name="connsiteY9" fmla="*/ 2008706 h 2308957"/>
                <a:gd name="connsiteX0" fmla="*/ 178691 w 2485161"/>
                <a:gd name="connsiteY0" fmla="*/ 2008706 h 2308957"/>
                <a:gd name="connsiteX1" fmla="*/ 42213 w 2485161"/>
                <a:gd name="connsiteY1" fmla="*/ 998770 h 2308957"/>
                <a:gd name="connsiteX2" fmla="*/ 956613 w 2485161"/>
                <a:gd name="connsiteY2" fmla="*/ 57075 h 2308957"/>
                <a:gd name="connsiteX3" fmla="*/ 1229567 w 2485161"/>
                <a:gd name="connsiteY3" fmla="*/ 152610 h 2308957"/>
                <a:gd name="connsiteX4" fmla="*/ 1911956 w 2485161"/>
                <a:gd name="connsiteY4" fmla="*/ 548394 h 2308957"/>
                <a:gd name="connsiteX5" fmla="*/ 2362332 w 2485161"/>
                <a:gd name="connsiteY5" fmla="*/ 1189840 h 2308957"/>
                <a:gd name="connsiteX6" fmla="*/ 2485161 w 2485161"/>
                <a:gd name="connsiteY6" fmla="*/ 1531033 h 2308957"/>
                <a:gd name="connsiteX7" fmla="*/ 1529819 w 2485161"/>
                <a:gd name="connsiteY7" fmla="*/ 2172478 h 2308957"/>
                <a:gd name="connsiteX8" fmla="*/ 902022 w 2485161"/>
                <a:gd name="connsiteY8" fmla="*/ 2308957 h 2308957"/>
                <a:gd name="connsiteX9" fmla="*/ 178691 w 2485161"/>
                <a:gd name="connsiteY9" fmla="*/ 2008706 h 2308957"/>
                <a:gd name="connsiteX0" fmla="*/ 212032 w 2477559"/>
                <a:gd name="connsiteY0" fmla="*/ 2145184 h 2308957"/>
                <a:gd name="connsiteX1" fmla="*/ 34611 w 2477559"/>
                <a:gd name="connsiteY1" fmla="*/ 998770 h 2308957"/>
                <a:gd name="connsiteX2" fmla="*/ 949011 w 2477559"/>
                <a:gd name="connsiteY2" fmla="*/ 57075 h 2308957"/>
                <a:gd name="connsiteX3" fmla="*/ 1221965 w 2477559"/>
                <a:gd name="connsiteY3" fmla="*/ 152610 h 2308957"/>
                <a:gd name="connsiteX4" fmla="*/ 1904354 w 2477559"/>
                <a:gd name="connsiteY4" fmla="*/ 548394 h 2308957"/>
                <a:gd name="connsiteX5" fmla="*/ 2354730 w 2477559"/>
                <a:gd name="connsiteY5" fmla="*/ 1189840 h 2308957"/>
                <a:gd name="connsiteX6" fmla="*/ 2477559 w 2477559"/>
                <a:gd name="connsiteY6" fmla="*/ 1531033 h 2308957"/>
                <a:gd name="connsiteX7" fmla="*/ 1522217 w 2477559"/>
                <a:gd name="connsiteY7" fmla="*/ 2172478 h 2308957"/>
                <a:gd name="connsiteX8" fmla="*/ 894420 w 2477559"/>
                <a:gd name="connsiteY8" fmla="*/ 2308957 h 2308957"/>
                <a:gd name="connsiteX9" fmla="*/ 212032 w 2477559"/>
                <a:gd name="connsiteY9" fmla="*/ 2145184 h 2308957"/>
                <a:gd name="connsiteX0" fmla="*/ 212032 w 2477559"/>
                <a:gd name="connsiteY0" fmla="*/ 2213423 h 2320073"/>
                <a:gd name="connsiteX1" fmla="*/ 34611 w 2477559"/>
                <a:gd name="connsiteY1" fmla="*/ 998770 h 2320073"/>
                <a:gd name="connsiteX2" fmla="*/ 949011 w 2477559"/>
                <a:gd name="connsiteY2" fmla="*/ 57075 h 2320073"/>
                <a:gd name="connsiteX3" fmla="*/ 1221965 w 2477559"/>
                <a:gd name="connsiteY3" fmla="*/ 152610 h 2320073"/>
                <a:gd name="connsiteX4" fmla="*/ 1904354 w 2477559"/>
                <a:gd name="connsiteY4" fmla="*/ 548394 h 2320073"/>
                <a:gd name="connsiteX5" fmla="*/ 2354730 w 2477559"/>
                <a:gd name="connsiteY5" fmla="*/ 1189840 h 2320073"/>
                <a:gd name="connsiteX6" fmla="*/ 2477559 w 2477559"/>
                <a:gd name="connsiteY6" fmla="*/ 1531033 h 2320073"/>
                <a:gd name="connsiteX7" fmla="*/ 1522217 w 2477559"/>
                <a:gd name="connsiteY7" fmla="*/ 2172478 h 2320073"/>
                <a:gd name="connsiteX8" fmla="*/ 894420 w 2477559"/>
                <a:gd name="connsiteY8" fmla="*/ 2308957 h 2320073"/>
                <a:gd name="connsiteX9" fmla="*/ 212032 w 2477559"/>
                <a:gd name="connsiteY9" fmla="*/ 2213423 h 2320073"/>
                <a:gd name="connsiteX0" fmla="*/ 198572 w 2464099"/>
                <a:gd name="connsiteY0" fmla="*/ 2124154 h 2230804"/>
                <a:gd name="connsiteX1" fmla="*/ 21151 w 2464099"/>
                <a:gd name="connsiteY1" fmla="*/ 909501 h 2230804"/>
                <a:gd name="connsiteX2" fmla="*/ 717187 w 2464099"/>
                <a:gd name="connsiteY2" fmla="*/ 104284 h 2230804"/>
                <a:gd name="connsiteX3" fmla="*/ 1208505 w 2464099"/>
                <a:gd name="connsiteY3" fmla="*/ 63341 h 2230804"/>
                <a:gd name="connsiteX4" fmla="*/ 1890894 w 2464099"/>
                <a:gd name="connsiteY4" fmla="*/ 459125 h 2230804"/>
                <a:gd name="connsiteX5" fmla="*/ 2341270 w 2464099"/>
                <a:gd name="connsiteY5" fmla="*/ 1100571 h 2230804"/>
                <a:gd name="connsiteX6" fmla="*/ 2464099 w 2464099"/>
                <a:gd name="connsiteY6" fmla="*/ 1441764 h 2230804"/>
                <a:gd name="connsiteX7" fmla="*/ 1508757 w 2464099"/>
                <a:gd name="connsiteY7" fmla="*/ 2083209 h 2230804"/>
                <a:gd name="connsiteX8" fmla="*/ 880960 w 2464099"/>
                <a:gd name="connsiteY8" fmla="*/ 2219688 h 2230804"/>
                <a:gd name="connsiteX9" fmla="*/ 198572 w 2464099"/>
                <a:gd name="connsiteY9" fmla="*/ 2124154 h 2230804"/>
                <a:gd name="connsiteX0" fmla="*/ 206458 w 2471985"/>
                <a:gd name="connsiteY0" fmla="*/ 2124154 h 2234647"/>
                <a:gd name="connsiteX1" fmla="*/ 29037 w 2471985"/>
                <a:gd name="connsiteY1" fmla="*/ 909501 h 2234647"/>
                <a:gd name="connsiteX2" fmla="*/ 725073 w 2471985"/>
                <a:gd name="connsiteY2" fmla="*/ 104284 h 2234647"/>
                <a:gd name="connsiteX3" fmla="*/ 1216391 w 2471985"/>
                <a:gd name="connsiteY3" fmla="*/ 63341 h 2234647"/>
                <a:gd name="connsiteX4" fmla="*/ 1898780 w 2471985"/>
                <a:gd name="connsiteY4" fmla="*/ 459125 h 2234647"/>
                <a:gd name="connsiteX5" fmla="*/ 2349156 w 2471985"/>
                <a:gd name="connsiteY5" fmla="*/ 1100571 h 2234647"/>
                <a:gd name="connsiteX6" fmla="*/ 2471985 w 2471985"/>
                <a:gd name="connsiteY6" fmla="*/ 1441764 h 2234647"/>
                <a:gd name="connsiteX7" fmla="*/ 1516643 w 2471985"/>
                <a:gd name="connsiteY7" fmla="*/ 2083209 h 2234647"/>
                <a:gd name="connsiteX8" fmla="*/ 888846 w 2471985"/>
                <a:gd name="connsiteY8" fmla="*/ 2192392 h 2234647"/>
                <a:gd name="connsiteX9" fmla="*/ 206458 w 2471985"/>
                <a:gd name="connsiteY9" fmla="*/ 2124154 h 2234647"/>
                <a:gd name="connsiteX0" fmla="*/ 228591 w 2466870"/>
                <a:gd name="connsiteY0" fmla="*/ 2124154 h 2234647"/>
                <a:gd name="connsiteX1" fmla="*/ 23922 w 2466870"/>
                <a:gd name="connsiteY1" fmla="*/ 909501 h 2234647"/>
                <a:gd name="connsiteX2" fmla="*/ 719958 w 2466870"/>
                <a:gd name="connsiteY2" fmla="*/ 104284 h 2234647"/>
                <a:gd name="connsiteX3" fmla="*/ 1211276 w 2466870"/>
                <a:gd name="connsiteY3" fmla="*/ 63341 h 2234647"/>
                <a:gd name="connsiteX4" fmla="*/ 1893665 w 2466870"/>
                <a:gd name="connsiteY4" fmla="*/ 459125 h 2234647"/>
                <a:gd name="connsiteX5" fmla="*/ 2344041 w 2466870"/>
                <a:gd name="connsiteY5" fmla="*/ 1100571 h 2234647"/>
                <a:gd name="connsiteX6" fmla="*/ 2466870 w 2466870"/>
                <a:gd name="connsiteY6" fmla="*/ 1441764 h 2234647"/>
                <a:gd name="connsiteX7" fmla="*/ 1511528 w 2466870"/>
                <a:gd name="connsiteY7" fmla="*/ 2083209 h 2234647"/>
                <a:gd name="connsiteX8" fmla="*/ 883731 w 2466870"/>
                <a:gd name="connsiteY8" fmla="*/ 2192392 h 2234647"/>
                <a:gd name="connsiteX9" fmla="*/ 228591 w 2466870"/>
                <a:gd name="connsiteY9" fmla="*/ 2124154 h 2234647"/>
                <a:gd name="connsiteX0" fmla="*/ 216254 w 2454533"/>
                <a:gd name="connsiteY0" fmla="*/ 2124154 h 2234647"/>
                <a:gd name="connsiteX1" fmla="*/ 25209 w 2454533"/>
                <a:gd name="connsiteY1" fmla="*/ 909501 h 2234647"/>
                <a:gd name="connsiteX2" fmla="*/ 707621 w 2454533"/>
                <a:gd name="connsiteY2" fmla="*/ 104284 h 2234647"/>
                <a:gd name="connsiteX3" fmla="*/ 1198939 w 2454533"/>
                <a:gd name="connsiteY3" fmla="*/ 63341 h 2234647"/>
                <a:gd name="connsiteX4" fmla="*/ 1881328 w 2454533"/>
                <a:gd name="connsiteY4" fmla="*/ 459125 h 2234647"/>
                <a:gd name="connsiteX5" fmla="*/ 2331704 w 2454533"/>
                <a:gd name="connsiteY5" fmla="*/ 1100571 h 2234647"/>
                <a:gd name="connsiteX6" fmla="*/ 2454533 w 2454533"/>
                <a:gd name="connsiteY6" fmla="*/ 1441764 h 2234647"/>
                <a:gd name="connsiteX7" fmla="*/ 1499191 w 2454533"/>
                <a:gd name="connsiteY7" fmla="*/ 2083209 h 2234647"/>
                <a:gd name="connsiteX8" fmla="*/ 871394 w 2454533"/>
                <a:gd name="connsiteY8" fmla="*/ 2192392 h 2234647"/>
                <a:gd name="connsiteX9" fmla="*/ 216254 w 2454533"/>
                <a:gd name="connsiteY9" fmla="*/ 2124154 h 2234647"/>
                <a:gd name="connsiteX0" fmla="*/ 227499 w 2452155"/>
                <a:gd name="connsiteY0" fmla="*/ 2083211 h 2210424"/>
                <a:gd name="connsiteX1" fmla="*/ 22831 w 2452155"/>
                <a:gd name="connsiteY1" fmla="*/ 909501 h 2210424"/>
                <a:gd name="connsiteX2" fmla="*/ 705243 w 2452155"/>
                <a:gd name="connsiteY2" fmla="*/ 104284 h 2210424"/>
                <a:gd name="connsiteX3" fmla="*/ 1196561 w 2452155"/>
                <a:gd name="connsiteY3" fmla="*/ 63341 h 2210424"/>
                <a:gd name="connsiteX4" fmla="*/ 1878950 w 2452155"/>
                <a:gd name="connsiteY4" fmla="*/ 459125 h 2210424"/>
                <a:gd name="connsiteX5" fmla="*/ 2329326 w 2452155"/>
                <a:gd name="connsiteY5" fmla="*/ 1100571 h 2210424"/>
                <a:gd name="connsiteX6" fmla="*/ 2452155 w 2452155"/>
                <a:gd name="connsiteY6" fmla="*/ 1441764 h 2210424"/>
                <a:gd name="connsiteX7" fmla="*/ 1496813 w 2452155"/>
                <a:gd name="connsiteY7" fmla="*/ 2083209 h 2210424"/>
                <a:gd name="connsiteX8" fmla="*/ 869016 w 2452155"/>
                <a:gd name="connsiteY8" fmla="*/ 2192392 h 2210424"/>
                <a:gd name="connsiteX9" fmla="*/ 227499 w 2452155"/>
                <a:gd name="connsiteY9" fmla="*/ 2083211 h 2210424"/>
                <a:gd name="connsiteX0" fmla="*/ 229244 w 2453900"/>
                <a:gd name="connsiteY0" fmla="*/ 2104885 h 2232098"/>
                <a:gd name="connsiteX1" fmla="*/ 24576 w 2453900"/>
                <a:gd name="connsiteY1" fmla="*/ 931175 h 2232098"/>
                <a:gd name="connsiteX2" fmla="*/ 734235 w 2453900"/>
                <a:gd name="connsiteY2" fmla="*/ 85014 h 2232098"/>
                <a:gd name="connsiteX3" fmla="*/ 1198306 w 2453900"/>
                <a:gd name="connsiteY3" fmla="*/ 85015 h 2232098"/>
                <a:gd name="connsiteX4" fmla="*/ 1880695 w 2453900"/>
                <a:gd name="connsiteY4" fmla="*/ 480799 h 2232098"/>
                <a:gd name="connsiteX5" fmla="*/ 2331071 w 2453900"/>
                <a:gd name="connsiteY5" fmla="*/ 1122245 h 2232098"/>
                <a:gd name="connsiteX6" fmla="*/ 2453900 w 2453900"/>
                <a:gd name="connsiteY6" fmla="*/ 1463438 h 2232098"/>
                <a:gd name="connsiteX7" fmla="*/ 1498558 w 2453900"/>
                <a:gd name="connsiteY7" fmla="*/ 2104883 h 2232098"/>
                <a:gd name="connsiteX8" fmla="*/ 870761 w 2453900"/>
                <a:gd name="connsiteY8" fmla="*/ 2214066 h 2232098"/>
                <a:gd name="connsiteX9" fmla="*/ 229244 w 2453900"/>
                <a:gd name="connsiteY9" fmla="*/ 2104885 h 2232098"/>
                <a:gd name="connsiteX0" fmla="*/ 230367 w 2455023"/>
                <a:gd name="connsiteY0" fmla="*/ 2099825 h 2227038"/>
                <a:gd name="connsiteX1" fmla="*/ 25699 w 2455023"/>
                <a:gd name="connsiteY1" fmla="*/ 926115 h 2227038"/>
                <a:gd name="connsiteX2" fmla="*/ 752745 w 2455023"/>
                <a:gd name="connsiteY2" fmla="*/ 88663 h 2227038"/>
                <a:gd name="connsiteX3" fmla="*/ 1199429 w 2455023"/>
                <a:gd name="connsiteY3" fmla="*/ 79955 h 2227038"/>
                <a:gd name="connsiteX4" fmla="*/ 1881818 w 2455023"/>
                <a:gd name="connsiteY4" fmla="*/ 475739 h 2227038"/>
                <a:gd name="connsiteX5" fmla="*/ 2332194 w 2455023"/>
                <a:gd name="connsiteY5" fmla="*/ 1117185 h 2227038"/>
                <a:gd name="connsiteX6" fmla="*/ 2455023 w 2455023"/>
                <a:gd name="connsiteY6" fmla="*/ 1458378 h 2227038"/>
                <a:gd name="connsiteX7" fmla="*/ 1499681 w 2455023"/>
                <a:gd name="connsiteY7" fmla="*/ 2099823 h 2227038"/>
                <a:gd name="connsiteX8" fmla="*/ 871884 w 2455023"/>
                <a:gd name="connsiteY8" fmla="*/ 2209006 h 2227038"/>
                <a:gd name="connsiteX9" fmla="*/ 230367 w 2455023"/>
                <a:gd name="connsiteY9" fmla="*/ 2099825 h 2227038"/>
                <a:gd name="connsiteX0" fmla="*/ 209226 w 2459962"/>
                <a:gd name="connsiteY0" fmla="*/ 2108533 h 2231777"/>
                <a:gd name="connsiteX1" fmla="*/ 30638 w 2459962"/>
                <a:gd name="connsiteY1" fmla="*/ 926115 h 2231777"/>
                <a:gd name="connsiteX2" fmla="*/ 757684 w 2459962"/>
                <a:gd name="connsiteY2" fmla="*/ 88663 h 2231777"/>
                <a:gd name="connsiteX3" fmla="*/ 1204368 w 2459962"/>
                <a:gd name="connsiteY3" fmla="*/ 79955 h 2231777"/>
                <a:gd name="connsiteX4" fmla="*/ 1886757 w 2459962"/>
                <a:gd name="connsiteY4" fmla="*/ 475739 h 2231777"/>
                <a:gd name="connsiteX5" fmla="*/ 2337133 w 2459962"/>
                <a:gd name="connsiteY5" fmla="*/ 1117185 h 2231777"/>
                <a:gd name="connsiteX6" fmla="*/ 2459962 w 2459962"/>
                <a:gd name="connsiteY6" fmla="*/ 1458378 h 2231777"/>
                <a:gd name="connsiteX7" fmla="*/ 1504620 w 2459962"/>
                <a:gd name="connsiteY7" fmla="*/ 2099823 h 2231777"/>
                <a:gd name="connsiteX8" fmla="*/ 876823 w 2459962"/>
                <a:gd name="connsiteY8" fmla="*/ 2209006 h 2231777"/>
                <a:gd name="connsiteX9" fmla="*/ 209226 w 2459962"/>
                <a:gd name="connsiteY9" fmla="*/ 2108533 h 2231777"/>
                <a:gd name="connsiteX0" fmla="*/ 206226 w 2456962"/>
                <a:gd name="connsiteY0" fmla="*/ 2108533 h 2231777"/>
                <a:gd name="connsiteX1" fmla="*/ 27638 w 2456962"/>
                <a:gd name="connsiteY1" fmla="*/ 926115 h 2231777"/>
                <a:gd name="connsiteX2" fmla="*/ 754684 w 2456962"/>
                <a:gd name="connsiteY2" fmla="*/ 88663 h 2231777"/>
                <a:gd name="connsiteX3" fmla="*/ 1201368 w 2456962"/>
                <a:gd name="connsiteY3" fmla="*/ 79955 h 2231777"/>
                <a:gd name="connsiteX4" fmla="*/ 1883757 w 2456962"/>
                <a:gd name="connsiteY4" fmla="*/ 475739 h 2231777"/>
                <a:gd name="connsiteX5" fmla="*/ 2334133 w 2456962"/>
                <a:gd name="connsiteY5" fmla="*/ 1117185 h 2231777"/>
                <a:gd name="connsiteX6" fmla="*/ 2456962 w 2456962"/>
                <a:gd name="connsiteY6" fmla="*/ 1458378 h 2231777"/>
                <a:gd name="connsiteX7" fmla="*/ 1501620 w 2456962"/>
                <a:gd name="connsiteY7" fmla="*/ 2099823 h 2231777"/>
                <a:gd name="connsiteX8" fmla="*/ 873823 w 2456962"/>
                <a:gd name="connsiteY8" fmla="*/ 2209006 h 2231777"/>
                <a:gd name="connsiteX9" fmla="*/ 206226 w 2456962"/>
                <a:gd name="connsiteY9" fmla="*/ 2108533 h 2231777"/>
                <a:gd name="connsiteX0" fmla="*/ 206226 w 2456962"/>
                <a:gd name="connsiteY0" fmla="*/ 2108533 h 2231777"/>
                <a:gd name="connsiteX1" fmla="*/ 27638 w 2456962"/>
                <a:gd name="connsiteY1" fmla="*/ 926115 h 2231777"/>
                <a:gd name="connsiteX2" fmla="*/ 754684 w 2456962"/>
                <a:gd name="connsiteY2" fmla="*/ 88663 h 2231777"/>
                <a:gd name="connsiteX3" fmla="*/ 1201368 w 2456962"/>
                <a:gd name="connsiteY3" fmla="*/ 79955 h 2231777"/>
                <a:gd name="connsiteX4" fmla="*/ 1883757 w 2456962"/>
                <a:gd name="connsiteY4" fmla="*/ 475739 h 2231777"/>
                <a:gd name="connsiteX5" fmla="*/ 2334133 w 2456962"/>
                <a:gd name="connsiteY5" fmla="*/ 1117185 h 2231777"/>
                <a:gd name="connsiteX6" fmla="*/ 2456962 w 2456962"/>
                <a:gd name="connsiteY6" fmla="*/ 1458378 h 2231777"/>
                <a:gd name="connsiteX7" fmla="*/ 1501620 w 2456962"/>
                <a:gd name="connsiteY7" fmla="*/ 2099823 h 2231777"/>
                <a:gd name="connsiteX8" fmla="*/ 873823 w 2456962"/>
                <a:gd name="connsiteY8" fmla="*/ 2209006 h 2231777"/>
                <a:gd name="connsiteX9" fmla="*/ 206226 w 2456962"/>
                <a:gd name="connsiteY9" fmla="*/ 2108533 h 2231777"/>
                <a:gd name="connsiteX0" fmla="*/ 206226 w 2456962"/>
                <a:gd name="connsiteY0" fmla="*/ 2108533 h 2231777"/>
                <a:gd name="connsiteX1" fmla="*/ 27638 w 2456962"/>
                <a:gd name="connsiteY1" fmla="*/ 926115 h 2231777"/>
                <a:gd name="connsiteX2" fmla="*/ 754684 w 2456962"/>
                <a:gd name="connsiteY2" fmla="*/ 88663 h 2231777"/>
                <a:gd name="connsiteX3" fmla="*/ 1201368 w 2456962"/>
                <a:gd name="connsiteY3" fmla="*/ 79955 h 2231777"/>
                <a:gd name="connsiteX4" fmla="*/ 1883757 w 2456962"/>
                <a:gd name="connsiteY4" fmla="*/ 475739 h 2231777"/>
                <a:gd name="connsiteX5" fmla="*/ 2334133 w 2456962"/>
                <a:gd name="connsiteY5" fmla="*/ 1117185 h 2231777"/>
                <a:gd name="connsiteX6" fmla="*/ 2456962 w 2456962"/>
                <a:gd name="connsiteY6" fmla="*/ 1458378 h 2231777"/>
                <a:gd name="connsiteX7" fmla="*/ 1501620 w 2456962"/>
                <a:gd name="connsiteY7" fmla="*/ 2099823 h 2231777"/>
                <a:gd name="connsiteX8" fmla="*/ 873823 w 2456962"/>
                <a:gd name="connsiteY8" fmla="*/ 2209006 h 2231777"/>
                <a:gd name="connsiteX9" fmla="*/ 206226 w 2456962"/>
                <a:gd name="connsiteY9" fmla="*/ 2108533 h 2231777"/>
                <a:gd name="connsiteX0" fmla="*/ 206226 w 2456962"/>
                <a:gd name="connsiteY0" fmla="*/ 2108533 h 2231777"/>
                <a:gd name="connsiteX1" fmla="*/ 27638 w 2456962"/>
                <a:gd name="connsiteY1" fmla="*/ 926115 h 2231777"/>
                <a:gd name="connsiteX2" fmla="*/ 754684 w 2456962"/>
                <a:gd name="connsiteY2" fmla="*/ 88663 h 2231777"/>
                <a:gd name="connsiteX3" fmla="*/ 1201368 w 2456962"/>
                <a:gd name="connsiteY3" fmla="*/ 79955 h 2231777"/>
                <a:gd name="connsiteX4" fmla="*/ 1883757 w 2456962"/>
                <a:gd name="connsiteY4" fmla="*/ 475739 h 2231777"/>
                <a:gd name="connsiteX5" fmla="*/ 2334133 w 2456962"/>
                <a:gd name="connsiteY5" fmla="*/ 1117185 h 2231777"/>
                <a:gd name="connsiteX6" fmla="*/ 2456962 w 2456962"/>
                <a:gd name="connsiteY6" fmla="*/ 1458378 h 2231777"/>
                <a:gd name="connsiteX7" fmla="*/ 1501620 w 2456962"/>
                <a:gd name="connsiteY7" fmla="*/ 2099823 h 2231777"/>
                <a:gd name="connsiteX8" fmla="*/ 873823 w 2456962"/>
                <a:gd name="connsiteY8" fmla="*/ 2209006 h 2231777"/>
                <a:gd name="connsiteX9" fmla="*/ 206226 w 2456962"/>
                <a:gd name="connsiteY9" fmla="*/ 2108533 h 2231777"/>
                <a:gd name="connsiteX0" fmla="*/ 206226 w 2475979"/>
                <a:gd name="connsiteY0" fmla="*/ 2108533 h 2231777"/>
                <a:gd name="connsiteX1" fmla="*/ 27638 w 2475979"/>
                <a:gd name="connsiteY1" fmla="*/ 926115 h 2231777"/>
                <a:gd name="connsiteX2" fmla="*/ 754684 w 2475979"/>
                <a:gd name="connsiteY2" fmla="*/ 88663 h 2231777"/>
                <a:gd name="connsiteX3" fmla="*/ 1201368 w 2475979"/>
                <a:gd name="connsiteY3" fmla="*/ 79955 h 2231777"/>
                <a:gd name="connsiteX4" fmla="*/ 1883757 w 2475979"/>
                <a:gd name="connsiteY4" fmla="*/ 475739 h 2231777"/>
                <a:gd name="connsiteX5" fmla="*/ 2334133 w 2475979"/>
                <a:gd name="connsiteY5" fmla="*/ 1117185 h 2231777"/>
                <a:gd name="connsiteX6" fmla="*/ 2475979 w 2475979"/>
                <a:gd name="connsiteY6" fmla="*/ 1458378 h 2231777"/>
                <a:gd name="connsiteX7" fmla="*/ 1501620 w 2475979"/>
                <a:gd name="connsiteY7" fmla="*/ 2099823 h 2231777"/>
                <a:gd name="connsiteX8" fmla="*/ 873823 w 2475979"/>
                <a:gd name="connsiteY8" fmla="*/ 2209006 h 2231777"/>
                <a:gd name="connsiteX9" fmla="*/ 206226 w 2475979"/>
                <a:gd name="connsiteY9" fmla="*/ 2108533 h 2231777"/>
                <a:gd name="connsiteX0" fmla="*/ 206226 w 2463301"/>
                <a:gd name="connsiteY0" fmla="*/ 2108533 h 2231777"/>
                <a:gd name="connsiteX1" fmla="*/ 27638 w 2463301"/>
                <a:gd name="connsiteY1" fmla="*/ 926115 h 2231777"/>
                <a:gd name="connsiteX2" fmla="*/ 754684 w 2463301"/>
                <a:gd name="connsiteY2" fmla="*/ 88663 h 2231777"/>
                <a:gd name="connsiteX3" fmla="*/ 1201368 w 2463301"/>
                <a:gd name="connsiteY3" fmla="*/ 79955 h 2231777"/>
                <a:gd name="connsiteX4" fmla="*/ 1883757 w 2463301"/>
                <a:gd name="connsiteY4" fmla="*/ 475739 h 2231777"/>
                <a:gd name="connsiteX5" fmla="*/ 2334133 w 2463301"/>
                <a:gd name="connsiteY5" fmla="*/ 1117185 h 2231777"/>
                <a:gd name="connsiteX6" fmla="*/ 2463301 w 2463301"/>
                <a:gd name="connsiteY6" fmla="*/ 1445678 h 2231777"/>
                <a:gd name="connsiteX7" fmla="*/ 1501620 w 2463301"/>
                <a:gd name="connsiteY7" fmla="*/ 2099823 h 2231777"/>
                <a:gd name="connsiteX8" fmla="*/ 873823 w 2463301"/>
                <a:gd name="connsiteY8" fmla="*/ 2209006 h 2231777"/>
                <a:gd name="connsiteX9" fmla="*/ 206226 w 2463301"/>
                <a:gd name="connsiteY9" fmla="*/ 2108533 h 2231777"/>
                <a:gd name="connsiteX0" fmla="*/ 203645 w 2460720"/>
                <a:gd name="connsiteY0" fmla="*/ 2108533 h 2231777"/>
                <a:gd name="connsiteX1" fmla="*/ 31396 w 2460720"/>
                <a:gd name="connsiteY1" fmla="*/ 926115 h 2231777"/>
                <a:gd name="connsiteX2" fmla="*/ 752103 w 2460720"/>
                <a:gd name="connsiteY2" fmla="*/ 88663 h 2231777"/>
                <a:gd name="connsiteX3" fmla="*/ 1198787 w 2460720"/>
                <a:gd name="connsiteY3" fmla="*/ 79955 h 2231777"/>
                <a:gd name="connsiteX4" fmla="*/ 1881176 w 2460720"/>
                <a:gd name="connsiteY4" fmla="*/ 475739 h 2231777"/>
                <a:gd name="connsiteX5" fmla="*/ 2331552 w 2460720"/>
                <a:gd name="connsiteY5" fmla="*/ 1117185 h 2231777"/>
                <a:gd name="connsiteX6" fmla="*/ 2460720 w 2460720"/>
                <a:gd name="connsiteY6" fmla="*/ 1445678 h 2231777"/>
                <a:gd name="connsiteX7" fmla="*/ 1499039 w 2460720"/>
                <a:gd name="connsiteY7" fmla="*/ 2099823 h 2231777"/>
                <a:gd name="connsiteX8" fmla="*/ 871242 w 2460720"/>
                <a:gd name="connsiteY8" fmla="*/ 2209006 h 2231777"/>
                <a:gd name="connsiteX9" fmla="*/ 203645 w 2460720"/>
                <a:gd name="connsiteY9" fmla="*/ 2108533 h 2231777"/>
                <a:gd name="connsiteX0" fmla="*/ 198099 w 2455174"/>
                <a:gd name="connsiteY0" fmla="*/ 2108533 h 2231777"/>
                <a:gd name="connsiteX1" fmla="*/ 32189 w 2455174"/>
                <a:gd name="connsiteY1" fmla="*/ 926115 h 2231777"/>
                <a:gd name="connsiteX2" fmla="*/ 746557 w 2455174"/>
                <a:gd name="connsiteY2" fmla="*/ 88663 h 2231777"/>
                <a:gd name="connsiteX3" fmla="*/ 1193241 w 2455174"/>
                <a:gd name="connsiteY3" fmla="*/ 79955 h 2231777"/>
                <a:gd name="connsiteX4" fmla="*/ 1875630 w 2455174"/>
                <a:gd name="connsiteY4" fmla="*/ 475739 h 2231777"/>
                <a:gd name="connsiteX5" fmla="*/ 2326006 w 2455174"/>
                <a:gd name="connsiteY5" fmla="*/ 1117185 h 2231777"/>
                <a:gd name="connsiteX6" fmla="*/ 2455174 w 2455174"/>
                <a:gd name="connsiteY6" fmla="*/ 1445678 h 2231777"/>
                <a:gd name="connsiteX7" fmla="*/ 1493493 w 2455174"/>
                <a:gd name="connsiteY7" fmla="*/ 2099823 h 2231777"/>
                <a:gd name="connsiteX8" fmla="*/ 865696 w 2455174"/>
                <a:gd name="connsiteY8" fmla="*/ 2209006 h 2231777"/>
                <a:gd name="connsiteX9" fmla="*/ 198099 w 2455174"/>
                <a:gd name="connsiteY9" fmla="*/ 2108533 h 2231777"/>
                <a:gd name="connsiteX0" fmla="*/ 198099 w 2455174"/>
                <a:gd name="connsiteY0" fmla="*/ 2108533 h 2231777"/>
                <a:gd name="connsiteX1" fmla="*/ 32189 w 2455174"/>
                <a:gd name="connsiteY1" fmla="*/ 926115 h 2231777"/>
                <a:gd name="connsiteX2" fmla="*/ 746557 w 2455174"/>
                <a:gd name="connsiteY2" fmla="*/ 88663 h 2231777"/>
                <a:gd name="connsiteX3" fmla="*/ 1193241 w 2455174"/>
                <a:gd name="connsiteY3" fmla="*/ 79955 h 2231777"/>
                <a:gd name="connsiteX4" fmla="*/ 1875630 w 2455174"/>
                <a:gd name="connsiteY4" fmla="*/ 475739 h 2231777"/>
                <a:gd name="connsiteX5" fmla="*/ 2326006 w 2455174"/>
                <a:gd name="connsiteY5" fmla="*/ 1117185 h 2231777"/>
                <a:gd name="connsiteX6" fmla="*/ 2455174 w 2455174"/>
                <a:gd name="connsiteY6" fmla="*/ 1445678 h 2231777"/>
                <a:gd name="connsiteX7" fmla="*/ 1493493 w 2455174"/>
                <a:gd name="connsiteY7" fmla="*/ 2099823 h 2231777"/>
                <a:gd name="connsiteX8" fmla="*/ 865696 w 2455174"/>
                <a:gd name="connsiteY8" fmla="*/ 2209006 h 2231777"/>
                <a:gd name="connsiteX9" fmla="*/ 198099 w 2455174"/>
                <a:gd name="connsiteY9" fmla="*/ 2108533 h 2231777"/>
                <a:gd name="connsiteX0" fmla="*/ 192861 w 2449936"/>
                <a:gd name="connsiteY0" fmla="*/ 2108533 h 2231777"/>
                <a:gd name="connsiteX1" fmla="*/ 26951 w 2449936"/>
                <a:gd name="connsiteY1" fmla="*/ 926115 h 2231777"/>
                <a:gd name="connsiteX2" fmla="*/ 741319 w 2449936"/>
                <a:gd name="connsiteY2" fmla="*/ 88663 h 2231777"/>
                <a:gd name="connsiteX3" fmla="*/ 1188003 w 2449936"/>
                <a:gd name="connsiteY3" fmla="*/ 79955 h 2231777"/>
                <a:gd name="connsiteX4" fmla="*/ 1870392 w 2449936"/>
                <a:gd name="connsiteY4" fmla="*/ 475739 h 2231777"/>
                <a:gd name="connsiteX5" fmla="*/ 2320768 w 2449936"/>
                <a:gd name="connsiteY5" fmla="*/ 1117185 h 2231777"/>
                <a:gd name="connsiteX6" fmla="*/ 2449936 w 2449936"/>
                <a:gd name="connsiteY6" fmla="*/ 1445678 h 2231777"/>
                <a:gd name="connsiteX7" fmla="*/ 1488255 w 2449936"/>
                <a:gd name="connsiteY7" fmla="*/ 2099823 h 2231777"/>
                <a:gd name="connsiteX8" fmla="*/ 860458 w 2449936"/>
                <a:gd name="connsiteY8" fmla="*/ 2209006 h 2231777"/>
                <a:gd name="connsiteX9" fmla="*/ 192861 w 2449936"/>
                <a:gd name="connsiteY9" fmla="*/ 2108533 h 2231777"/>
                <a:gd name="connsiteX0" fmla="*/ 192861 w 2449936"/>
                <a:gd name="connsiteY0" fmla="*/ 2108533 h 2231777"/>
                <a:gd name="connsiteX1" fmla="*/ 26951 w 2449936"/>
                <a:gd name="connsiteY1" fmla="*/ 926115 h 2231777"/>
                <a:gd name="connsiteX2" fmla="*/ 741319 w 2449936"/>
                <a:gd name="connsiteY2" fmla="*/ 88663 h 2231777"/>
                <a:gd name="connsiteX3" fmla="*/ 1188003 w 2449936"/>
                <a:gd name="connsiteY3" fmla="*/ 79955 h 2231777"/>
                <a:gd name="connsiteX4" fmla="*/ 1870392 w 2449936"/>
                <a:gd name="connsiteY4" fmla="*/ 475739 h 2231777"/>
                <a:gd name="connsiteX5" fmla="*/ 2320768 w 2449936"/>
                <a:gd name="connsiteY5" fmla="*/ 1117185 h 2231777"/>
                <a:gd name="connsiteX6" fmla="*/ 2449936 w 2449936"/>
                <a:gd name="connsiteY6" fmla="*/ 1445678 h 2231777"/>
                <a:gd name="connsiteX7" fmla="*/ 1488255 w 2449936"/>
                <a:gd name="connsiteY7" fmla="*/ 2093473 h 2231777"/>
                <a:gd name="connsiteX8" fmla="*/ 860458 w 2449936"/>
                <a:gd name="connsiteY8" fmla="*/ 2209006 h 2231777"/>
                <a:gd name="connsiteX9" fmla="*/ 192861 w 2449936"/>
                <a:gd name="connsiteY9" fmla="*/ 2108533 h 2231777"/>
                <a:gd name="connsiteX0" fmla="*/ 192861 w 2449936"/>
                <a:gd name="connsiteY0" fmla="*/ 2108533 h 2231777"/>
                <a:gd name="connsiteX1" fmla="*/ 26951 w 2449936"/>
                <a:gd name="connsiteY1" fmla="*/ 926115 h 2231777"/>
                <a:gd name="connsiteX2" fmla="*/ 741319 w 2449936"/>
                <a:gd name="connsiteY2" fmla="*/ 88663 h 2231777"/>
                <a:gd name="connsiteX3" fmla="*/ 1188003 w 2449936"/>
                <a:gd name="connsiteY3" fmla="*/ 79955 h 2231777"/>
                <a:gd name="connsiteX4" fmla="*/ 1876731 w 2449936"/>
                <a:gd name="connsiteY4" fmla="*/ 469389 h 2231777"/>
                <a:gd name="connsiteX5" fmla="*/ 2320768 w 2449936"/>
                <a:gd name="connsiteY5" fmla="*/ 1117185 h 2231777"/>
                <a:gd name="connsiteX6" fmla="*/ 2449936 w 2449936"/>
                <a:gd name="connsiteY6" fmla="*/ 1445678 h 2231777"/>
                <a:gd name="connsiteX7" fmla="*/ 1488255 w 2449936"/>
                <a:gd name="connsiteY7" fmla="*/ 2093473 h 2231777"/>
                <a:gd name="connsiteX8" fmla="*/ 860458 w 2449936"/>
                <a:gd name="connsiteY8" fmla="*/ 2209006 h 2231777"/>
                <a:gd name="connsiteX9" fmla="*/ 192861 w 2449936"/>
                <a:gd name="connsiteY9" fmla="*/ 2108533 h 2231777"/>
                <a:gd name="connsiteX0" fmla="*/ 186102 w 2451425"/>
                <a:gd name="connsiteY0" fmla="*/ 2083831 h 2219051"/>
                <a:gd name="connsiteX1" fmla="*/ 28440 w 2451425"/>
                <a:gd name="connsiteY1" fmla="*/ 926115 h 2219051"/>
                <a:gd name="connsiteX2" fmla="*/ 742808 w 2451425"/>
                <a:gd name="connsiteY2" fmla="*/ 88663 h 2219051"/>
                <a:gd name="connsiteX3" fmla="*/ 1189492 w 2451425"/>
                <a:gd name="connsiteY3" fmla="*/ 79955 h 2219051"/>
                <a:gd name="connsiteX4" fmla="*/ 1878220 w 2451425"/>
                <a:gd name="connsiteY4" fmla="*/ 469389 h 2219051"/>
                <a:gd name="connsiteX5" fmla="*/ 2322257 w 2451425"/>
                <a:gd name="connsiteY5" fmla="*/ 1117185 h 2219051"/>
                <a:gd name="connsiteX6" fmla="*/ 2451425 w 2451425"/>
                <a:gd name="connsiteY6" fmla="*/ 1445678 h 2219051"/>
                <a:gd name="connsiteX7" fmla="*/ 1489744 w 2451425"/>
                <a:gd name="connsiteY7" fmla="*/ 2093473 h 2219051"/>
                <a:gd name="connsiteX8" fmla="*/ 861947 w 2451425"/>
                <a:gd name="connsiteY8" fmla="*/ 2209006 h 2219051"/>
                <a:gd name="connsiteX9" fmla="*/ 186102 w 2451425"/>
                <a:gd name="connsiteY9" fmla="*/ 2083831 h 2219051"/>
                <a:gd name="connsiteX0" fmla="*/ 191719 w 2457042"/>
                <a:gd name="connsiteY0" fmla="*/ 2083831 h 2224054"/>
                <a:gd name="connsiteX1" fmla="*/ 34057 w 2457042"/>
                <a:gd name="connsiteY1" fmla="*/ 926115 h 2224054"/>
                <a:gd name="connsiteX2" fmla="*/ 748425 w 2457042"/>
                <a:gd name="connsiteY2" fmla="*/ 88663 h 2224054"/>
                <a:gd name="connsiteX3" fmla="*/ 1195109 w 2457042"/>
                <a:gd name="connsiteY3" fmla="*/ 79955 h 2224054"/>
                <a:gd name="connsiteX4" fmla="*/ 1883837 w 2457042"/>
                <a:gd name="connsiteY4" fmla="*/ 469389 h 2224054"/>
                <a:gd name="connsiteX5" fmla="*/ 2327874 w 2457042"/>
                <a:gd name="connsiteY5" fmla="*/ 1117185 h 2224054"/>
                <a:gd name="connsiteX6" fmla="*/ 2457042 w 2457042"/>
                <a:gd name="connsiteY6" fmla="*/ 1445678 h 2224054"/>
                <a:gd name="connsiteX7" fmla="*/ 1495361 w 2457042"/>
                <a:gd name="connsiteY7" fmla="*/ 2093473 h 2224054"/>
                <a:gd name="connsiteX8" fmla="*/ 867565 w 2457042"/>
                <a:gd name="connsiteY8" fmla="*/ 2217240 h 2224054"/>
                <a:gd name="connsiteX9" fmla="*/ 191719 w 2457042"/>
                <a:gd name="connsiteY9" fmla="*/ 2083831 h 2224054"/>
                <a:gd name="connsiteX0" fmla="*/ 191719 w 2457042"/>
                <a:gd name="connsiteY0" fmla="*/ 2083831 h 2217496"/>
                <a:gd name="connsiteX1" fmla="*/ 34057 w 2457042"/>
                <a:gd name="connsiteY1" fmla="*/ 926115 h 2217496"/>
                <a:gd name="connsiteX2" fmla="*/ 748425 w 2457042"/>
                <a:gd name="connsiteY2" fmla="*/ 88663 h 2217496"/>
                <a:gd name="connsiteX3" fmla="*/ 1195109 w 2457042"/>
                <a:gd name="connsiteY3" fmla="*/ 79955 h 2217496"/>
                <a:gd name="connsiteX4" fmla="*/ 1883837 w 2457042"/>
                <a:gd name="connsiteY4" fmla="*/ 469389 h 2217496"/>
                <a:gd name="connsiteX5" fmla="*/ 2327874 w 2457042"/>
                <a:gd name="connsiteY5" fmla="*/ 1117185 h 2217496"/>
                <a:gd name="connsiteX6" fmla="*/ 2457042 w 2457042"/>
                <a:gd name="connsiteY6" fmla="*/ 1445678 h 2217496"/>
                <a:gd name="connsiteX7" fmla="*/ 1495361 w 2457042"/>
                <a:gd name="connsiteY7" fmla="*/ 2093473 h 2217496"/>
                <a:gd name="connsiteX8" fmla="*/ 867565 w 2457042"/>
                <a:gd name="connsiteY8" fmla="*/ 2217240 h 2217496"/>
                <a:gd name="connsiteX9" fmla="*/ 191719 w 2457042"/>
                <a:gd name="connsiteY9" fmla="*/ 2083831 h 2217496"/>
                <a:gd name="connsiteX0" fmla="*/ 191719 w 2457042"/>
                <a:gd name="connsiteY0" fmla="*/ 2083831 h 2217496"/>
                <a:gd name="connsiteX1" fmla="*/ 34057 w 2457042"/>
                <a:gd name="connsiteY1" fmla="*/ 926115 h 2217496"/>
                <a:gd name="connsiteX2" fmla="*/ 748425 w 2457042"/>
                <a:gd name="connsiteY2" fmla="*/ 88663 h 2217496"/>
                <a:gd name="connsiteX3" fmla="*/ 1195109 w 2457042"/>
                <a:gd name="connsiteY3" fmla="*/ 79955 h 2217496"/>
                <a:gd name="connsiteX4" fmla="*/ 1883837 w 2457042"/>
                <a:gd name="connsiteY4" fmla="*/ 469389 h 2217496"/>
                <a:gd name="connsiteX5" fmla="*/ 2327874 w 2457042"/>
                <a:gd name="connsiteY5" fmla="*/ 1117185 h 2217496"/>
                <a:gd name="connsiteX6" fmla="*/ 2457042 w 2457042"/>
                <a:gd name="connsiteY6" fmla="*/ 1445678 h 2217496"/>
                <a:gd name="connsiteX7" fmla="*/ 1495361 w 2457042"/>
                <a:gd name="connsiteY7" fmla="*/ 2093473 h 2217496"/>
                <a:gd name="connsiteX8" fmla="*/ 867565 w 2457042"/>
                <a:gd name="connsiteY8" fmla="*/ 2217240 h 2217496"/>
                <a:gd name="connsiteX9" fmla="*/ 191719 w 2457042"/>
                <a:gd name="connsiteY9" fmla="*/ 2083831 h 2217496"/>
                <a:gd name="connsiteX0" fmla="*/ 191719 w 2457042"/>
                <a:gd name="connsiteY0" fmla="*/ 2083831 h 2224054"/>
                <a:gd name="connsiteX1" fmla="*/ 34057 w 2457042"/>
                <a:gd name="connsiteY1" fmla="*/ 926115 h 2224054"/>
                <a:gd name="connsiteX2" fmla="*/ 748425 w 2457042"/>
                <a:gd name="connsiteY2" fmla="*/ 88663 h 2224054"/>
                <a:gd name="connsiteX3" fmla="*/ 1195109 w 2457042"/>
                <a:gd name="connsiteY3" fmla="*/ 79955 h 2224054"/>
                <a:gd name="connsiteX4" fmla="*/ 1883837 w 2457042"/>
                <a:gd name="connsiteY4" fmla="*/ 469389 h 2224054"/>
                <a:gd name="connsiteX5" fmla="*/ 2327874 w 2457042"/>
                <a:gd name="connsiteY5" fmla="*/ 1117185 h 2224054"/>
                <a:gd name="connsiteX6" fmla="*/ 2457042 w 2457042"/>
                <a:gd name="connsiteY6" fmla="*/ 1445678 h 2224054"/>
                <a:gd name="connsiteX7" fmla="*/ 1495361 w 2457042"/>
                <a:gd name="connsiteY7" fmla="*/ 2093473 h 2224054"/>
                <a:gd name="connsiteX8" fmla="*/ 867565 w 2457042"/>
                <a:gd name="connsiteY8" fmla="*/ 2217240 h 2224054"/>
                <a:gd name="connsiteX9" fmla="*/ 191719 w 2457042"/>
                <a:gd name="connsiteY9" fmla="*/ 2083831 h 2224054"/>
                <a:gd name="connsiteX0" fmla="*/ 191719 w 2457042"/>
                <a:gd name="connsiteY0" fmla="*/ 2083831 h 2224054"/>
                <a:gd name="connsiteX1" fmla="*/ 34057 w 2457042"/>
                <a:gd name="connsiteY1" fmla="*/ 926115 h 2224054"/>
                <a:gd name="connsiteX2" fmla="*/ 748425 w 2457042"/>
                <a:gd name="connsiteY2" fmla="*/ 88663 h 2224054"/>
                <a:gd name="connsiteX3" fmla="*/ 1195109 w 2457042"/>
                <a:gd name="connsiteY3" fmla="*/ 79955 h 2224054"/>
                <a:gd name="connsiteX4" fmla="*/ 1883837 w 2457042"/>
                <a:gd name="connsiteY4" fmla="*/ 469389 h 2224054"/>
                <a:gd name="connsiteX5" fmla="*/ 2327874 w 2457042"/>
                <a:gd name="connsiteY5" fmla="*/ 1117185 h 2224054"/>
                <a:gd name="connsiteX6" fmla="*/ 2457042 w 2457042"/>
                <a:gd name="connsiteY6" fmla="*/ 1445678 h 2224054"/>
                <a:gd name="connsiteX7" fmla="*/ 1536604 w 2457042"/>
                <a:gd name="connsiteY7" fmla="*/ 2077004 h 2224054"/>
                <a:gd name="connsiteX8" fmla="*/ 867565 w 2457042"/>
                <a:gd name="connsiteY8" fmla="*/ 2217240 h 2224054"/>
                <a:gd name="connsiteX9" fmla="*/ 191719 w 2457042"/>
                <a:gd name="connsiteY9" fmla="*/ 2083831 h 2224054"/>
                <a:gd name="connsiteX0" fmla="*/ 191719 w 2457042"/>
                <a:gd name="connsiteY0" fmla="*/ 2083831 h 2224054"/>
                <a:gd name="connsiteX1" fmla="*/ 34057 w 2457042"/>
                <a:gd name="connsiteY1" fmla="*/ 926115 h 2224054"/>
                <a:gd name="connsiteX2" fmla="*/ 748425 w 2457042"/>
                <a:gd name="connsiteY2" fmla="*/ 88663 h 2224054"/>
                <a:gd name="connsiteX3" fmla="*/ 1195109 w 2457042"/>
                <a:gd name="connsiteY3" fmla="*/ 79955 h 2224054"/>
                <a:gd name="connsiteX4" fmla="*/ 1883837 w 2457042"/>
                <a:gd name="connsiteY4" fmla="*/ 469389 h 2224054"/>
                <a:gd name="connsiteX5" fmla="*/ 2327874 w 2457042"/>
                <a:gd name="connsiteY5" fmla="*/ 1117185 h 2224054"/>
                <a:gd name="connsiteX6" fmla="*/ 2457042 w 2457042"/>
                <a:gd name="connsiteY6" fmla="*/ 1445678 h 2224054"/>
                <a:gd name="connsiteX7" fmla="*/ 1536604 w 2457042"/>
                <a:gd name="connsiteY7" fmla="*/ 2077004 h 2224054"/>
                <a:gd name="connsiteX8" fmla="*/ 867565 w 2457042"/>
                <a:gd name="connsiteY8" fmla="*/ 2217240 h 2224054"/>
                <a:gd name="connsiteX9" fmla="*/ 191719 w 2457042"/>
                <a:gd name="connsiteY9" fmla="*/ 2083831 h 222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7042" h="2224054">
                  <a:moveTo>
                    <a:pt x="191719" y="2083831"/>
                  </a:moveTo>
                  <a:cubicBezTo>
                    <a:pt x="52801" y="1868643"/>
                    <a:pt x="-58727" y="1258643"/>
                    <a:pt x="34057" y="926115"/>
                  </a:cubicBezTo>
                  <a:cubicBezTo>
                    <a:pt x="126841" y="593587"/>
                    <a:pt x="554916" y="229690"/>
                    <a:pt x="748425" y="88663"/>
                  </a:cubicBezTo>
                  <a:cubicBezTo>
                    <a:pt x="941934" y="-52364"/>
                    <a:pt x="1035885" y="-1931"/>
                    <a:pt x="1195109" y="79955"/>
                  </a:cubicBezTo>
                  <a:cubicBezTo>
                    <a:pt x="1354333" y="161841"/>
                    <a:pt x="1695043" y="296517"/>
                    <a:pt x="1883837" y="469389"/>
                  </a:cubicBezTo>
                  <a:cubicBezTo>
                    <a:pt x="2072631" y="642261"/>
                    <a:pt x="2255905" y="955687"/>
                    <a:pt x="2327874" y="1117185"/>
                  </a:cubicBezTo>
                  <a:cubicBezTo>
                    <a:pt x="2406181" y="1278683"/>
                    <a:pt x="2395961" y="1284180"/>
                    <a:pt x="2457042" y="1445678"/>
                  </a:cubicBezTo>
                  <a:cubicBezTo>
                    <a:pt x="2311466" y="1607176"/>
                    <a:pt x="1801517" y="1949783"/>
                    <a:pt x="1536604" y="2077004"/>
                  </a:cubicBezTo>
                  <a:cubicBezTo>
                    <a:pt x="1271691" y="2187756"/>
                    <a:pt x="1083655" y="2188534"/>
                    <a:pt x="867565" y="2217240"/>
                  </a:cubicBezTo>
                  <a:cubicBezTo>
                    <a:pt x="634978" y="2196768"/>
                    <a:pt x="330637" y="2299019"/>
                    <a:pt x="191719" y="2083831"/>
                  </a:cubicBezTo>
                  <a:close/>
                </a:path>
              </a:pathLst>
            </a:custGeom>
            <a:solidFill>
              <a:srgbClr val="F3AB35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50928" y="1863585"/>
              <a:ext cx="650283" cy="5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T</a:t>
              </a:r>
              <a:r>
                <a:rPr lang="en-US" sz="2800" b="1" baseline="-25000" dirty="0" smtClean="0"/>
                <a:t>c</a:t>
              </a:r>
              <a:endParaRPr lang="en-US" sz="2800" b="1" baseline="-25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86197" y="3323884"/>
              <a:ext cx="717912" cy="5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H</a:t>
              </a:r>
              <a:r>
                <a:rPr lang="en-US" sz="2800" b="1" baseline="-25000" dirty="0" smtClean="0"/>
                <a:t>c</a:t>
              </a:r>
              <a:endParaRPr lang="en-US" sz="2800" b="1" baseline="-25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59177" y="4501499"/>
              <a:ext cx="548123" cy="5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 smtClean="0"/>
                <a:t>J</a:t>
              </a:r>
              <a:r>
                <a:rPr lang="en-US" sz="2800" b="1" baseline="-25000" dirty="0" err="1" smtClean="0"/>
                <a:t>c</a:t>
              </a:r>
              <a:endParaRPr lang="en-US" sz="2800" b="1" baseline="-25000" dirty="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8036477" y="2523912"/>
              <a:ext cx="964648" cy="2251880"/>
            </a:xfrm>
            <a:custGeom>
              <a:avLst/>
              <a:gdLst>
                <a:gd name="connsiteX0" fmla="*/ 200373 w 964648"/>
                <a:gd name="connsiteY0" fmla="*/ 2251880 h 2251880"/>
                <a:gd name="connsiteX1" fmla="*/ 50248 w 964648"/>
                <a:gd name="connsiteY1" fmla="*/ 914400 h 2251880"/>
                <a:gd name="connsiteX2" fmla="*/ 964648 w 964648"/>
                <a:gd name="connsiteY2" fmla="*/ 0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48" h="2251880">
                  <a:moveTo>
                    <a:pt x="200373" y="2251880"/>
                  </a:moveTo>
                  <a:cubicBezTo>
                    <a:pt x="61621" y="1770796"/>
                    <a:pt x="-77131" y="1289713"/>
                    <a:pt x="50248" y="914400"/>
                  </a:cubicBezTo>
                  <a:cubicBezTo>
                    <a:pt x="177627" y="539087"/>
                    <a:pt x="571137" y="269543"/>
                    <a:pt x="964648" y="0"/>
                  </a:cubicBezTo>
                </a:path>
              </a:pathLst>
            </a:custGeom>
            <a:noFill/>
            <a:ln w="57150">
              <a:solidFill>
                <a:srgbClr val="B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8954779" y="2533437"/>
              <a:ext cx="1555845" cy="1487606"/>
            </a:xfrm>
            <a:custGeom>
              <a:avLst/>
              <a:gdLst>
                <a:gd name="connsiteX0" fmla="*/ 0 w 1555845"/>
                <a:gd name="connsiteY0" fmla="*/ 0 h 1487606"/>
                <a:gd name="connsiteX1" fmla="*/ 968991 w 1555845"/>
                <a:gd name="connsiteY1" fmla="*/ 614149 h 1487606"/>
                <a:gd name="connsiteX2" fmla="*/ 1555845 w 1555845"/>
                <a:gd name="connsiteY2" fmla="*/ 1487606 h 1487606"/>
                <a:gd name="connsiteX3" fmla="*/ 1555845 w 1555845"/>
                <a:gd name="connsiteY3" fmla="*/ 1487606 h 1487606"/>
                <a:gd name="connsiteX4" fmla="*/ 1555845 w 1555845"/>
                <a:gd name="connsiteY4" fmla="*/ 1487606 h 1487606"/>
                <a:gd name="connsiteX0" fmla="*/ 0 w 1555845"/>
                <a:gd name="connsiteY0" fmla="*/ 0 h 1487606"/>
                <a:gd name="connsiteX1" fmla="*/ 1023582 w 1555845"/>
                <a:gd name="connsiteY1" fmla="*/ 559558 h 1487606"/>
                <a:gd name="connsiteX2" fmla="*/ 1555845 w 1555845"/>
                <a:gd name="connsiteY2" fmla="*/ 1487606 h 1487606"/>
                <a:gd name="connsiteX3" fmla="*/ 1555845 w 1555845"/>
                <a:gd name="connsiteY3" fmla="*/ 1487606 h 1487606"/>
                <a:gd name="connsiteX4" fmla="*/ 1555845 w 1555845"/>
                <a:gd name="connsiteY4" fmla="*/ 1487606 h 1487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5845" h="1487606">
                  <a:moveTo>
                    <a:pt x="0" y="0"/>
                  </a:moveTo>
                  <a:cubicBezTo>
                    <a:pt x="354842" y="183107"/>
                    <a:pt x="764275" y="311624"/>
                    <a:pt x="1023582" y="559558"/>
                  </a:cubicBezTo>
                  <a:cubicBezTo>
                    <a:pt x="1282889" y="807492"/>
                    <a:pt x="1467135" y="1332931"/>
                    <a:pt x="1555845" y="1487606"/>
                  </a:cubicBezTo>
                  <a:lnTo>
                    <a:pt x="1555845" y="1487606"/>
                  </a:lnTo>
                  <a:lnTo>
                    <a:pt x="1555845" y="1487606"/>
                  </a:lnTo>
                </a:path>
              </a:pathLst>
            </a:custGeom>
            <a:noFill/>
            <a:ln w="5715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8241789" y="4021859"/>
              <a:ext cx="2279176" cy="774888"/>
            </a:xfrm>
            <a:custGeom>
              <a:avLst/>
              <a:gdLst>
                <a:gd name="connsiteX0" fmla="*/ 0 w 2279176"/>
                <a:gd name="connsiteY0" fmla="*/ 764274 h 774888"/>
                <a:gd name="connsiteX1" fmla="*/ 1228298 w 2279176"/>
                <a:gd name="connsiteY1" fmla="*/ 668740 h 774888"/>
                <a:gd name="connsiteX2" fmla="*/ 2279176 w 2279176"/>
                <a:gd name="connsiteY2" fmla="*/ 0 h 774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9176" h="774888">
                  <a:moveTo>
                    <a:pt x="0" y="764274"/>
                  </a:moveTo>
                  <a:cubicBezTo>
                    <a:pt x="424217" y="780196"/>
                    <a:pt x="848435" y="796119"/>
                    <a:pt x="1228298" y="668740"/>
                  </a:cubicBezTo>
                  <a:cubicBezTo>
                    <a:pt x="1608161" y="541361"/>
                    <a:pt x="1943668" y="270680"/>
                    <a:pt x="2279176" y="0"/>
                  </a:cubicBezTo>
                </a:path>
              </a:pathLst>
            </a:cu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77086" y="2003295"/>
              <a:ext cx="2716268" cy="3586693"/>
              <a:chOff x="7089424" y="1337482"/>
              <a:chExt cx="2873442" cy="3905361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7718232" y="1337482"/>
                <a:ext cx="0" cy="221961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>
                <a:off x="7704584" y="3531999"/>
                <a:ext cx="225828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rot="2580000">
                <a:off x="7089424" y="3232915"/>
                <a:ext cx="0" cy="2009928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>
              <a:off x="8375483" y="2501353"/>
              <a:ext cx="1251284" cy="0"/>
            </a:xfrm>
            <a:prstGeom prst="line">
              <a:avLst/>
            </a:prstGeom>
            <a:ln w="57150">
              <a:solidFill>
                <a:schemeClr val="accent3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9895323" y="4041794"/>
              <a:ext cx="1251284" cy="0"/>
            </a:xfrm>
            <a:prstGeom prst="line">
              <a:avLst/>
            </a:prstGeom>
            <a:ln w="571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2280000">
              <a:off x="7670137" y="4860522"/>
              <a:ext cx="1251284" cy="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5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Types </a:t>
            </a:r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of </a:t>
            </a:r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Superconductors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4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8527395" y="2906087"/>
            <a:ext cx="1774825" cy="1930629"/>
          </a:xfrm>
          <a:custGeom>
            <a:avLst/>
            <a:gdLst>
              <a:gd name="connsiteX0" fmla="*/ 0 w 1850624"/>
              <a:gd name="connsiteY0" fmla="*/ 1963977 h 1979880"/>
              <a:gd name="connsiteX1" fmla="*/ 1725433 w 1850624"/>
              <a:gd name="connsiteY1" fmla="*/ 5 h 1979880"/>
              <a:gd name="connsiteX2" fmla="*/ 1717482 w 1850624"/>
              <a:gd name="connsiteY2" fmla="*/ 1979880 h 1979880"/>
              <a:gd name="connsiteX3" fmla="*/ 1717482 w 1850624"/>
              <a:gd name="connsiteY3" fmla="*/ 1979880 h 1979880"/>
              <a:gd name="connsiteX4" fmla="*/ 1709530 w 1850624"/>
              <a:gd name="connsiteY4" fmla="*/ 1979880 h 1979880"/>
              <a:gd name="connsiteX0" fmla="*/ 0 w 1750022"/>
              <a:gd name="connsiteY0" fmla="*/ 2060999 h 2076902"/>
              <a:gd name="connsiteX1" fmla="*/ 1359673 w 1750022"/>
              <a:gd name="connsiteY1" fmla="*/ 486641 h 2076902"/>
              <a:gd name="connsiteX2" fmla="*/ 1725433 w 1750022"/>
              <a:gd name="connsiteY2" fmla="*/ 97027 h 2076902"/>
              <a:gd name="connsiteX3" fmla="*/ 1717482 w 1750022"/>
              <a:gd name="connsiteY3" fmla="*/ 2076902 h 2076902"/>
              <a:gd name="connsiteX4" fmla="*/ 1717482 w 1750022"/>
              <a:gd name="connsiteY4" fmla="*/ 2076902 h 2076902"/>
              <a:gd name="connsiteX5" fmla="*/ 1709530 w 1750022"/>
              <a:gd name="connsiteY5" fmla="*/ 2076902 h 2076902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5" fmla="*/ 1709530 w 1791243"/>
              <a:gd name="connsiteY5" fmla="*/ 1969308 h 1969308"/>
              <a:gd name="connsiteX0" fmla="*/ 0 w 2059388"/>
              <a:gd name="connsiteY0" fmla="*/ 1953405 h 1969308"/>
              <a:gd name="connsiteX1" fmla="*/ 1359673 w 2059388"/>
              <a:gd name="connsiteY1" fmla="*/ 379047 h 1969308"/>
              <a:gd name="connsiteX2" fmla="*/ 1773141 w 2059388"/>
              <a:gd name="connsiteY2" fmla="*/ 124605 h 1969308"/>
              <a:gd name="connsiteX3" fmla="*/ 1717482 w 2059388"/>
              <a:gd name="connsiteY3" fmla="*/ 1969308 h 1969308"/>
              <a:gd name="connsiteX4" fmla="*/ 1717482 w 2059388"/>
              <a:gd name="connsiteY4" fmla="*/ 1969308 h 1969308"/>
              <a:gd name="connsiteX5" fmla="*/ 2059388 w 2059388"/>
              <a:gd name="connsiteY5" fmla="*/ 1659207 h 1969308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0" fmla="*/ 0 w 1796995"/>
              <a:gd name="connsiteY0" fmla="*/ 1953405 h 2105952"/>
              <a:gd name="connsiteX1" fmla="*/ 1359673 w 1796995"/>
              <a:gd name="connsiteY1" fmla="*/ 379047 h 2105952"/>
              <a:gd name="connsiteX2" fmla="*/ 1773141 w 1796995"/>
              <a:gd name="connsiteY2" fmla="*/ 124605 h 2105952"/>
              <a:gd name="connsiteX3" fmla="*/ 1717482 w 1796995"/>
              <a:gd name="connsiteY3" fmla="*/ 1969308 h 2105952"/>
              <a:gd name="connsiteX4" fmla="*/ 1796995 w 1796995"/>
              <a:gd name="connsiteY4" fmla="*/ 1969308 h 2105952"/>
              <a:gd name="connsiteX0" fmla="*/ 0 w 1789870"/>
              <a:gd name="connsiteY0" fmla="*/ 1953405 h 1969308"/>
              <a:gd name="connsiteX1" fmla="*/ 1359673 w 1789870"/>
              <a:gd name="connsiteY1" fmla="*/ 379047 h 1969308"/>
              <a:gd name="connsiteX2" fmla="*/ 1773141 w 1789870"/>
              <a:gd name="connsiteY2" fmla="*/ 124605 h 1969308"/>
              <a:gd name="connsiteX3" fmla="*/ 1717482 w 1789870"/>
              <a:gd name="connsiteY3" fmla="*/ 1969308 h 1969308"/>
              <a:gd name="connsiteX0" fmla="*/ 0 w 1892411"/>
              <a:gd name="connsiteY0" fmla="*/ 1945161 h 1945161"/>
              <a:gd name="connsiteX1" fmla="*/ 1359673 w 1892411"/>
              <a:gd name="connsiteY1" fmla="*/ 370803 h 1945161"/>
              <a:gd name="connsiteX2" fmla="*/ 1773141 w 1892411"/>
              <a:gd name="connsiteY2" fmla="*/ 116361 h 1945161"/>
              <a:gd name="connsiteX3" fmla="*/ 1892411 w 1892411"/>
              <a:gd name="connsiteY3" fmla="*/ 1849745 h 1945161"/>
              <a:gd name="connsiteX0" fmla="*/ 0 w 1815645"/>
              <a:gd name="connsiteY0" fmla="*/ 1950459 h 1950459"/>
              <a:gd name="connsiteX1" fmla="*/ 1359673 w 1815645"/>
              <a:gd name="connsiteY1" fmla="*/ 376101 h 1950459"/>
              <a:gd name="connsiteX2" fmla="*/ 1773141 w 1815645"/>
              <a:gd name="connsiteY2" fmla="*/ 121659 h 1950459"/>
              <a:gd name="connsiteX3" fmla="*/ 1804947 w 1815645"/>
              <a:gd name="connsiteY3" fmla="*/ 1926605 h 1950459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7 w 1805241"/>
              <a:gd name="connsiteY3" fmla="*/ 1914814 h 1938668"/>
              <a:gd name="connsiteX0" fmla="*/ 0 w 1804947"/>
              <a:gd name="connsiteY0" fmla="*/ 1942200 h 1942200"/>
              <a:gd name="connsiteX1" fmla="*/ 1359673 w 1804947"/>
              <a:gd name="connsiteY1" fmla="*/ 367842 h 1942200"/>
              <a:gd name="connsiteX2" fmla="*/ 1749287 w 1804947"/>
              <a:gd name="connsiteY2" fmla="*/ 129302 h 1942200"/>
              <a:gd name="connsiteX3" fmla="*/ 1804947 w 1804947"/>
              <a:gd name="connsiteY3" fmla="*/ 1918346 h 1942200"/>
              <a:gd name="connsiteX0" fmla="*/ 0 w 1786364"/>
              <a:gd name="connsiteY0" fmla="*/ 1938668 h 1938668"/>
              <a:gd name="connsiteX1" fmla="*/ 1359673 w 1786364"/>
              <a:gd name="connsiteY1" fmla="*/ 364310 h 1938668"/>
              <a:gd name="connsiteX2" fmla="*/ 1749287 w 1786364"/>
              <a:gd name="connsiteY2" fmla="*/ 125770 h 1938668"/>
              <a:gd name="connsiteX3" fmla="*/ 1773142 w 1786364"/>
              <a:gd name="connsiteY3" fmla="*/ 1914814 h 1938668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8 w 1805241"/>
              <a:gd name="connsiteY3" fmla="*/ 1914814 h 1938668"/>
              <a:gd name="connsiteX0" fmla="*/ 0 w 1811409"/>
              <a:gd name="connsiteY0" fmla="*/ 1921405 h 1921405"/>
              <a:gd name="connsiteX1" fmla="*/ 1359673 w 1811409"/>
              <a:gd name="connsiteY1" fmla="*/ 347047 h 1921405"/>
              <a:gd name="connsiteX2" fmla="*/ 1765190 w 1811409"/>
              <a:gd name="connsiteY2" fmla="*/ 132361 h 1921405"/>
              <a:gd name="connsiteX3" fmla="*/ 1804948 w 1811409"/>
              <a:gd name="connsiteY3" fmla="*/ 1897551 h 1921405"/>
              <a:gd name="connsiteX0" fmla="*/ 0 w 1804948"/>
              <a:gd name="connsiteY0" fmla="*/ 1928453 h 1928453"/>
              <a:gd name="connsiteX1" fmla="*/ 1359673 w 1804948"/>
              <a:gd name="connsiteY1" fmla="*/ 354095 h 1928453"/>
              <a:gd name="connsiteX2" fmla="*/ 1765190 w 1804948"/>
              <a:gd name="connsiteY2" fmla="*/ 139409 h 1928453"/>
              <a:gd name="connsiteX3" fmla="*/ 1804948 w 1804948"/>
              <a:gd name="connsiteY3" fmla="*/ 1904599 h 1928453"/>
              <a:gd name="connsiteX0" fmla="*/ 0 w 1807158"/>
              <a:gd name="connsiteY0" fmla="*/ 1921405 h 1921405"/>
              <a:gd name="connsiteX1" fmla="*/ 1359673 w 1807158"/>
              <a:gd name="connsiteY1" fmla="*/ 347047 h 1921405"/>
              <a:gd name="connsiteX2" fmla="*/ 1765190 w 1807158"/>
              <a:gd name="connsiteY2" fmla="*/ 132361 h 1921405"/>
              <a:gd name="connsiteX3" fmla="*/ 1796997 w 1807158"/>
              <a:gd name="connsiteY3" fmla="*/ 1897551 h 1921405"/>
              <a:gd name="connsiteX0" fmla="*/ 0 w 1797006"/>
              <a:gd name="connsiteY0" fmla="*/ 1938667 h 1938667"/>
              <a:gd name="connsiteX1" fmla="*/ 1359673 w 1797006"/>
              <a:gd name="connsiteY1" fmla="*/ 364309 h 1938667"/>
              <a:gd name="connsiteX2" fmla="*/ 1741336 w 1797006"/>
              <a:gd name="connsiteY2" fmla="*/ 125769 h 1938667"/>
              <a:gd name="connsiteX3" fmla="*/ 1796997 w 1797006"/>
              <a:gd name="connsiteY3" fmla="*/ 1914813 h 1938667"/>
              <a:gd name="connsiteX0" fmla="*/ 0 w 1796997"/>
              <a:gd name="connsiteY0" fmla="*/ 1942200 h 1942200"/>
              <a:gd name="connsiteX1" fmla="*/ 1359673 w 1796997"/>
              <a:gd name="connsiteY1" fmla="*/ 367842 h 1942200"/>
              <a:gd name="connsiteX2" fmla="*/ 1741336 w 1796997"/>
              <a:gd name="connsiteY2" fmla="*/ 129302 h 1942200"/>
              <a:gd name="connsiteX3" fmla="*/ 1796997 w 1796997"/>
              <a:gd name="connsiteY3" fmla="*/ 1918346 h 1942200"/>
              <a:gd name="connsiteX0" fmla="*/ 0 w 1781708"/>
              <a:gd name="connsiteY0" fmla="*/ 1938668 h 1938668"/>
              <a:gd name="connsiteX1" fmla="*/ 1359673 w 1781708"/>
              <a:gd name="connsiteY1" fmla="*/ 364310 h 1938668"/>
              <a:gd name="connsiteX2" fmla="*/ 1741336 w 1781708"/>
              <a:gd name="connsiteY2" fmla="*/ 125770 h 1938668"/>
              <a:gd name="connsiteX3" fmla="*/ 1773143 w 1781708"/>
              <a:gd name="connsiteY3" fmla="*/ 1914814 h 1938668"/>
              <a:gd name="connsiteX0" fmla="*/ 0 w 1781708"/>
              <a:gd name="connsiteY0" fmla="*/ 1932855 h 1932855"/>
              <a:gd name="connsiteX1" fmla="*/ 1359673 w 1781708"/>
              <a:gd name="connsiteY1" fmla="*/ 358497 h 1932855"/>
              <a:gd name="connsiteX2" fmla="*/ 1741336 w 1781708"/>
              <a:gd name="connsiteY2" fmla="*/ 127909 h 1932855"/>
              <a:gd name="connsiteX3" fmla="*/ 1773143 w 1781708"/>
              <a:gd name="connsiteY3" fmla="*/ 1909001 h 193285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41336 w 1773143"/>
              <a:gd name="connsiteY2" fmla="*/ 131439 h 1936385"/>
              <a:gd name="connsiteX3" fmla="*/ 1773143 w 1773143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57239 w 1773143"/>
              <a:gd name="connsiteY2" fmla="*/ 131439 h 1936385"/>
              <a:gd name="connsiteX3" fmla="*/ 1773143 w 1773143"/>
              <a:gd name="connsiteY3" fmla="*/ 1912531 h 1936385"/>
              <a:gd name="connsiteX0" fmla="*/ 0 w 1778241"/>
              <a:gd name="connsiteY0" fmla="*/ 1936385 h 1936385"/>
              <a:gd name="connsiteX1" fmla="*/ 1359673 w 1778241"/>
              <a:gd name="connsiteY1" fmla="*/ 362027 h 1936385"/>
              <a:gd name="connsiteX2" fmla="*/ 1773141 w 1778241"/>
              <a:gd name="connsiteY2" fmla="*/ 131439 h 1936385"/>
              <a:gd name="connsiteX3" fmla="*/ 1773143 w 1778241"/>
              <a:gd name="connsiteY3" fmla="*/ 1912531 h 1936385"/>
              <a:gd name="connsiteX0" fmla="*/ 0 w 1774824"/>
              <a:gd name="connsiteY0" fmla="*/ 1936385 h 1936385"/>
              <a:gd name="connsiteX1" fmla="*/ 1359673 w 1774824"/>
              <a:gd name="connsiteY1" fmla="*/ 362027 h 1936385"/>
              <a:gd name="connsiteX2" fmla="*/ 1773141 w 1774824"/>
              <a:gd name="connsiteY2" fmla="*/ 131439 h 1936385"/>
              <a:gd name="connsiteX3" fmla="*/ 1773143 w 1774824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65190 w 1773143"/>
              <a:gd name="connsiteY2" fmla="*/ 131439 h 1936385"/>
              <a:gd name="connsiteX3" fmla="*/ 1773143 w 1773143"/>
              <a:gd name="connsiteY3" fmla="*/ 1912531 h 1936385"/>
              <a:gd name="connsiteX0" fmla="*/ 0 w 1774825"/>
              <a:gd name="connsiteY0" fmla="*/ 1930629 h 1930629"/>
              <a:gd name="connsiteX1" fmla="*/ 1359673 w 1774825"/>
              <a:gd name="connsiteY1" fmla="*/ 356271 h 1930629"/>
              <a:gd name="connsiteX2" fmla="*/ 1773142 w 1774825"/>
              <a:gd name="connsiteY2" fmla="*/ 133634 h 1930629"/>
              <a:gd name="connsiteX3" fmla="*/ 1773143 w 1774825"/>
              <a:gd name="connsiteY3" fmla="*/ 1906775 h 193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4825" h="1930629">
                <a:moveTo>
                  <a:pt x="0" y="1930629"/>
                </a:moveTo>
                <a:cubicBezTo>
                  <a:pt x="194807" y="1674862"/>
                  <a:pt x="1072101" y="683600"/>
                  <a:pt x="1359673" y="356271"/>
                </a:cubicBezTo>
                <a:cubicBezTo>
                  <a:pt x="1647245" y="28942"/>
                  <a:pt x="1767841" y="-132734"/>
                  <a:pt x="1773142" y="133634"/>
                </a:cubicBezTo>
                <a:cubicBezTo>
                  <a:pt x="1778443" y="400002"/>
                  <a:pt x="1769167" y="1599325"/>
                  <a:pt x="1773143" y="1906775"/>
                </a:cubicBezTo>
              </a:path>
            </a:pathLst>
          </a:custGeom>
          <a:solidFill>
            <a:srgbClr val="FF505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       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8524308" y="2906089"/>
            <a:ext cx="1774825" cy="1930629"/>
          </a:xfrm>
          <a:custGeom>
            <a:avLst/>
            <a:gdLst>
              <a:gd name="connsiteX0" fmla="*/ 0 w 1850624"/>
              <a:gd name="connsiteY0" fmla="*/ 1963977 h 1979880"/>
              <a:gd name="connsiteX1" fmla="*/ 1725433 w 1850624"/>
              <a:gd name="connsiteY1" fmla="*/ 5 h 1979880"/>
              <a:gd name="connsiteX2" fmla="*/ 1717482 w 1850624"/>
              <a:gd name="connsiteY2" fmla="*/ 1979880 h 1979880"/>
              <a:gd name="connsiteX3" fmla="*/ 1717482 w 1850624"/>
              <a:gd name="connsiteY3" fmla="*/ 1979880 h 1979880"/>
              <a:gd name="connsiteX4" fmla="*/ 1709530 w 1850624"/>
              <a:gd name="connsiteY4" fmla="*/ 1979880 h 1979880"/>
              <a:gd name="connsiteX0" fmla="*/ 0 w 1750022"/>
              <a:gd name="connsiteY0" fmla="*/ 2060999 h 2076902"/>
              <a:gd name="connsiteX1" fmla="*/ 1359673 w 1750022"/>
              <a:gd name="connsiteY1" fmla="*/ 486641 h 2076902"/>
              <a:gd name="connsiteX2" fmla="*/ 1725433 w 1750022"/>
              <a:gd name="connsiteY2" fmla="*/ 97027 h 2076902"/>
              <a:gd name="connsiteX3" fmla="*/ 1717482 w 1750022"/>
              <a:gd name="connsiteY3" fmla="*/ 2076902 h 2076902"/>
              <a:gd name="connsiteX4" fmla="*/ 1717482 w 1750022"/>
              <a:gd name="connsiteY4" fmla="*/ 2076902 h 2076902"/>
              <a:gd name="connsiteX5" fmla="*/ 1709530 w 1750022"/>
              <a:gd name="connsiteY5" fmla="*/ 2076902 h 2076902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5" fmla="*/ 1709530 w 1791243"/>
              <a:gd name="connsiteY5" fmla="*/ 1969308 h 1969308"/>
              <a:gd name="connsiteX0" fmla="*/ 0 w 2059388"/>
              <a:gd name="connsiteY0" fmla="*/ 1953405 h 1969308"/>
              <a:gd name="connsiteX1" fmla="*/ 1359673 w 2059388"/>
              <a:gd name="connsiteY1" fmla="*/ 379047 h 1969308"/>
              <a:gd name="connsiteX2" fmla="*/ 1773141 w 2059388"/>
              <a:gd name="connsiteY2" fmla="*/ 124605 h 1969308"/>
              <a:gd name="connsiteX3" fmla="*/ 1717482 w 2059388"/>
              <a:gd name="connsiteY3" fmla="*/ 1969308 h 1969308"/>
              <a:gd name="connsiteX4" fmla="*/ 1717482 w 2059388"/>
              <a:gd name="connsiteY4" fmla="*/ 1969308 h 1969308"/>
              <a:gd name="connsiteX5" fmla="*/ 2059388 w 2059388"/>
              <a:gd name="connsiteY5" fmla="*/ 1659207 h 1969308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0" fmla="*/ 0 w 1796995"/>
              <a:gd name="connsiteY0" fmla="*/ 1953405 h 2105952"/>
              <a:gd name="connsiteX1" fmla="*/ 1359673 w 1796995"/>
              <a:gd name="connsiteY1" fmla="*/ 379047 h 2105952"/>
              <a:gd name="connsiteX2" fmla="*/ 1773141 w 1796995"/>
              <a:gd name="connsiteY2" fmla="*/ 124605 h 2105952"/>
              <a:gd name="connsiteX3" fmla="*/ 1717482 w 1796995"/>
              <a:gd name="connsiteY3" fmla="*/ 1969308 h 2105952"/>
              <a:gd name="connsiteX4" fmla="*/ 1796995 w 1796995"/>
              <a:gd name="connsiteY4" fmla="*/ 1969308 h 2105952"/>
              <a:gd name="connsiteX0" fmla="*/ 0 w 1789870"/>
              <a:gd name="connsiteY0" fmla="*/ 1953405 h 1969308"/>
              <a:gd name="connsiteX1" fmla="*/ 1359673 w 1789870"/>
              <a:gd name="connsiteY1" fmla="*/ 379047 h 1969308"/>
              <a:gd name="connsiteX2" fmla="*/ 1773141 w 1789870"/>
              <a:gd name="connsiteY2" fmla="*/ 124605 h 1969308"/>
              <a:gd name="connsiteX3" fmla="*/ 1717482 w 1789870"/>
              <a:gd name="connsiteY3" fmla="*/ 1969308 h 1969308"/>
              <a:gd name="connsiteX0" fmla="*/ 0 w 1892411"/>
              <a:gd name="connsiteY0" fmla="*/ 1945161 h 1945161"/>
              <a:gd name="connsiteX1" fmla="*/ 1359673 w 1892411"/>
              <a:gd name="connsiteY1" fmla="*/ 370803 h 1945161"/>
              <a:gd name="connsiteX2" fmla="*/ 1773141 w 1892411"/>
              <a:gd name="connsiteY2" fmla="*/ 116361 h 1945161"/>
              <a:gd name="connsiteX3" fmla="*/ 1892411 w 1892411"/>
              <a:gd name="connsiteY3" fmla="*/ 1849745 h 1945161"/>
              <a:gd name="connsiteX0" fmla="*/ 0 w 1815645"/>
              <a:gd name="connsiteY0" fmla="*/ 1950459 h 1950459"/>
              <a:gd name="connsiteX1" fmla="*/ 1359673 w 1815645"/>
              <a:gd name="connsiteY1" fmla="*/ 376101 h 1950459"/>
              <a:gd name="connsiteX2" fmla="*/ 1773141 w 1815645"/>
              <a:gd name="connsiteY2" fmla="*/ 121659 h 1950459"/>
              <a:gd name="connsiteX3" fmla="*/ 1804947 w 1815645"/>
              <a:gd name="connsiteY3" fmla="*/ 1926605 h 1950459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7 w 1805241"/>
              <a:gd name="connsiteY3" fmla="*/ 1914814 h 1938668"/>
              <a:gd name="connsiteX0" fmla="*/ 0 w 1804947"/>
              <a:gd name="connsiteY0" fmla="*/ 1942200 h 1942200"/>
              <a:gd name="connsiteX1" fmla="*/ 1359673 w 1804947"/>
              <a:gd name="connsiteY1" fmla="*/ 367842 h 1942200"/>
              <a:gd name="connsiteX2" fmla="*/ 1749287 w 1804947"/>
              <a:gd name="connsiteY2" fmla="*/ 129302 h 1942200"/>
              <a:gd name="connsiteX3" fmla="*/ 1804947 w 1804947"/>
              <a:gd name="connsiteY3" fmla="*/ 1918346 h 1942200"/>
              <a:gd name="connsiteX0" fmla="*/ 0 w 1786364"/>
              <a:gd name="connsiteY0" fmla="*/ 1938668 h 1938668"/>
              <a:gd name="connsiteX1" fmla="*/ 1359673 w 1786364"/>
              <a:gd name="connsiteY1" fmla="*/ 364310 h 1938668"/>
              <a:gd name="connsiteX2" fmla="*/ 1749287 w 1786364"/>
              <a:gd name="connsiteY2" fmla="*/ 125770 h 1938668"/>
              <a:gd name="connsiteX3" fmla="*/ 1773142 w 1786364"/>
              <a:gd name="connsiteY3" fmla="*/ 1914814 h 1938668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8 w 1805241"/>
              <a:gd name="connsiteY3" fmla="*/ 1914814 h 1938668"/>
              <a:gd name="connsiteX0" fmla="*/ 0 w 1811409"/>
              <a:gd name="connsiteY0" fmla="*/ 1921405 h 1921405"/>
              <a:gd name="connsiteX1" fmla="*/ 1359673 w 1811409"/>
              <a:gd name="connsiteY1" fmla="*/ 347047 h 1921405"/>
              <a:gd name="connsiteX2" fmla="*/ 1765190 w 1811409"/>
              <a:gd name="connsiteY2" fmla="*/ 132361 h 1921405"/>
              <a:gd name="connsiteX3" fmla="*/ 1804948 w 1811409"/>
              <a:gd name="connsiteY3" fmla="*/ 1897551 h 1921405"/>
              <a:gd name="connsiteX0" fmla="*/ 0 w 1804948"/>
              <a:gd name="connsiteY0" fmla="*/ 1928453 h 1928453"/>
              <a:gd name="connsiteX1" fmla="*/ 1359673 w 1804948"/>
              <a:gd name="connsiteY1" fmla="*/ 354095 h 1928453"/>
              <a:gd name="connsiteX2" fmla="*/ 1765190 w 1804948"/>
              <a:gd name="connsiteY2" fmla="*/ 139409 h 1928453"/>
              <a:gd name="connsiteX3" fmla="*/ 1804948 w 1804948"/>
              <a:gd name="connsiteY3" fmla="*/ 1904599 h 1928453"/>
              <a:gd name="connsiteX0" fmla="*/ 0 w 1807158"/>
              <a:gd name="connsiteY0" fmla="*/ 1921405 h 1921405"/>
              <a:gd name="connsiteX1" fmla="*/ 1359673 w 1807158"/>
              <a:gd name="connsiteY1" fmla="*/ 347047 h 1921405"/>
              <a:gd name="connsiteX2" fmla="*/ 1765190 w 1807158"/>
              <a:gd name="connsiteY2" fmla="*/ 132361 h 1921405"/>
              <a:gd name="connsiteX3" fmla="*/ 1796997 w 1807158"/>
              <a:gd name="connsiteY3" fmla="*/ 1897551 h 1921405"/>
              <a:gd name="connsiteX0" fmla="*/ 0 w 1797006"/>
              <a:gd name="connsiteY0" fmla="*/ 1938667 h 1938667"/>
              <a:gd name="connsiteX1" fmla="*/ 1359673 w 1797006"/>
              <a:gd name="connsiteY1" fmla="*/ 364309 h 1938667"/>
              <a:gd name="connsiteX2" fmla="*/ 1741336 w 1797006"/>
              <a:gd name="connsiteY2" fmla="*/ 125769 h 1938667"/>
              <a:gd name="connsiteX3" fmla="*/ 1796997 w 1797006"/>
              <a:gd name="connsiteY3" fmla="*/ 1914813 h 1938667"/>
              <a:gd name="connsiteX0" fmla="*/ 0 w 1796997"/>
              <a:gd name="connsiteY0" fmla="*/ 1942200 h 1942200"/>
              <a:gd name="connsiteX1" fmla="*/ 1359673 w 1796997"/>
              <a:gd name="connsiteY1" fmla="*/ 367842 h 1942200"/>
              <a:gd name="connsiteX2" fmla="*/ 1741336 w 1796997"/>
              <a:gd name="connsiteY2" fmla="*/ 129302 h 1942200"/>
              <a:gd name="connsiteX3" fmla="*/ 1796997 w 1796997"/>
              <a:gd name="connsiteY3" fmla="*/ 1918346 h 1942200"/>
              <a:gd name="connsiteX0" fmla="*/ 0 w 1781708"/>
              <a:gd name="connsiteY0" fmla="*/ 1938668 h 1938668"/>
              <a:gd name="connsiteX1" fmla="*/ 1359673 w 1781708"/>
              <a:gd name="connsiteY1" fmla="*/ 364310 h 1938668"/>
              <a:gd name="connsiteX2" fmla="*/ 1741336 w 1781708"/>
              <a:gd name="connsiteY2" fmla="*/ 125770 h 1938668"/>
              <a:gd name="connsiteX3" fmla="*/ 1773143 w 1781708"/>
              <a:gd name="connsiteY3" fmla="*/ 1914814 h 1938668"/>
              <a:gd name="connsiteX0" fmla="*/ 0 w 1781708"/>
              <a:gd name="connsiteY0" fmla="*/ 1932855 h 1932855"/>
              <a:gd name="connsiteX1" fmla="*/ 1359673 w 1781708"/>
              <a:gd name="connsiteY1" fmla="*/ 358497 h 1932855"/>
              <a:gd name="connsiteX2" fmla="*/ 1741336 w 1781708"/>
              <a:gd name="connsiteY2" fmla="*/ 127909 h 1932855"/>
              <a:gd name="connsiteX3" fmla="*/ 1773143 w 1781708"/>
              <a:gd name="connsiteY3" fmla="*/ 1909001 h 193285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41336 w 1773143"/>
              <a:gd name="connsiteY2" fmla="*/ 131439 h 1936385"/>
              <a:gd name="connsiteX3" fmla="*/ 1773143 w 1773143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57239 w 1773143"/>
              <a:gd name="connsiteY2" fmla="*/ 131439 h 1936385"/>
              <a:gd name="connsiteX3" fmla="*/ 1773143 w 1773143"/>
              <a:gd name="connsiteY3" fmla="*/ 1912531 h 1936385"/>
              <a:gd name="connsiteX0" fmla="*/ 0 w 1778241"/>
              <a:gd name="connsiteY0" fmla="*/ 1936385 h 1936385"/>
              <a:gd name="connsiteX1" fmla="*/ 1359673 w 1778241"/>
              <a:gd name="connsiteY1" fmla="*/ 362027 h 1936385"/>
              <a:gd name="connsiteX2" fmla="*/ 1773141 w 1778241"/>
              <a:gd name="connsiteY2" fmla="*/ 131439 h 1936385"/>
              <a:gd name="connsiteX3" fmla="*/ 1773143 w 1778241"/>
              <a:gd name="connsiteY3" fmla="*/ 1912531 h 1936385"/>
              <a:gd name="connsiteX0" fmla="*/ 0 w 1774824"/>
              <a:gd name="connsiteY0" fmla="*/ 1936385 h 1936385"/>
              <a:gd name="connsiteX1" fmla="*/ 1359673 w 1774824"/>
              <a:gd name="connsiteY1" fmla="*/ 362027 h 1936385"/>
              <a:gd name="connsiteX2" fmla="*/ 1773141 w 1774824"/>
              <a:gd name="connsiteY2" fmla="*/ 131439 h 1936385"/>
              <a:gd name="connsiteX3" fmla="*/ 1773143 w 1774824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65190 w 1773143"/>
              <a:gd name="connsiteY2" fmla="*/ 131439 h 1936385"/>
              <a:gd name="connsiteX3" fmla="*/ 1773143 w 1773143"/>
              <a:gd name="connsiteY3" fmla="*/ 1912531 h 1936385"/>
              <a:gd name="connsiteX0" fmla="*/ 0 w 1774825"/>
              <a:gd name="connsiteY0" fmla="*/ 1930629 h 1930629"/>
              <a:gd name="connsiteX1" fmla="*/ 1359673 w 1774825"/>
              <a:gd name="connsiteY1" fmla="*/ 356271 h 1930629"/>
              <a:gd name="connsiteX2" fmla="*/ 1773142 w 1774825"/>
              <a:gd name="connsiteY2" fmla="*/ 133634 h 1930629"/>
              <a:gd name="connsiteX3" fmla="*/ 1773143 w 1774825"/>
              <a:gd name="connsiteY3" fmla="*/ 1906775 h 193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4825" h="1930629">
                <a:moveTo>
                  <a:pt x="0" y="1930629"/>
                </a:moveTo>
                <a:cubicBezTo>
                  <a:pt x="194807" y="1674862"/>
                  <a:pt x="1072101" y="683600"/>
                  <a:pt x="1359673" y="356271"/>
                </a:cubicBezTo>
                <a:cubicBezTo>
                  <a:pt x="1647245" y="28942"/>
                  <a:pt x="1767841" y="-132734"/>
                  <a:pt x="1773142" y="133634"/>
                </a:cubicBezTo>
                <a:cubicBezTo>
                  <a:pt x="1778443" y="400002"/>
                  <a:pt x="1769167" y="1599325"/>
                  <a:pt x="1773143" y="1906775"/>
                </a:cubicBezTo>
              </a:path>
            </a:pathLst>
          </a:cu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       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Type-I Superconductors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485266" y="1928677"/>
            <a:ext cx="3474720" cy="2926080"/>
            <a:chOff x="3299938" y="1719618"/>
            <a:chExt cx="2756848" cy="275684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316406" y="1719618"/>
              <a:ext cx="0" cy="2756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 flipV="1">
              <a:off x="4678362" y="3082547"/>
              <a:ext cx="0" cy="275684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9192293" y="5195061"/>
            <a:ext cx="234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Applied field (H)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890254" y="3160884"/>
            <a:ext cx="251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Magnetization (M)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536815" y="3261422"/>
            <a:ext cx="1294671" cy="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556353" y="3455904"/>
            <a:ext cx="114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Normal</a:t>
            </a:r>
          </a:p>
          <a:p>
            <a:pPr algn="ctr"/>
            <a:r>
              <a:rPr lang="en-US" sz="2400" dirty="0" smtClean="0"/>
              <a:t>State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377008" y="3912346"/>
            <a:ext cx="832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S.C.</a:t>
            </a:r>
          </a:p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34323" y="4798485"/>
            <a:ext cx="464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H</a:t>
            </a:r>
            <a:r>
              <a:rPr lang="en-US" sz="2400" b="1" baseline="-25000" dirty="0" smtClean="0">
                <a:solidFill>
                  <a:srgbClr val="002060"/>
                </a:solidFill>
              </a:rPr>
              <a:t>c</a:t>
            </a:r>
            <a:endParaRPr lang="en-US" b="1" baseline="-250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10379" y="854427"/>
            <a:ext cx="11849607" cy="5328009"/>
          </a:xfrm>
        </p:spPr>
        <p:txBody>
          <a:bodyPr/>
          <a:lstStyle/>
          <a:p>
            <a:pPr marL="354013" indent="-354013">
              <a:lnSpc>
                <a:spcPct val="13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Type-I superconductors are also known as </a:t>
            </a:r>
            <a:r>
              <a:rPr lang="en-US" sz="2400" dirty="0" smtClean="0">
                <a:solidFill>
                  <a:srgbClr val="0070C0"/>
                </a:solidFill>
              </a:rPr>
              <a:t>soft superconductors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>
              <a:lnSpc>
                <a:spcPct val="13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They exhibit complete </a:t>
            </a:r>
            <a:r>
              <a:rPr lang="en-US" sz="2400" dirty="0" smtClean="0">
                <a:solidFill>
                  <a:srgbClr val="0070C0"/>
                </a:solidFill>
              </a:rPr>
              <a:t>Meissner effect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>
              <a:lnSpc>
                <a:spcPct val="13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The transition from superconducting state (S.C.) to normal</a:t>
            </a:r>
          </a:p>
          <a:p>
            <a:pPr marL="341313" indent="0">
              <a:lnSpc>
                <a:spcPct val="13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state occurs </a:t>
            </a:r>
            <a:r>
              <a:rPr lang="en-US" sz="2400" dirty="0" smtClean="0">
                <a:solidFill>
                  <a:srgbClr val="0070C0"/>
                </a:solidFill>
              </a:rPr>
              <a:t>at critical value H</a:t>
            </a:r>
            <a:r>
              <a:rPr lang="en-US" sz="2400" baseline="-25000" dirty="0" smtClean="0">
                <a:solidFill>
                  <a:srgbClr val="0070C0"/>
                </a:solidFill>
              </a:rPr>
              <a:t>c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>
              <a:lnSpc>
                <a:spcPct val="13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Value of H</a:t>
            </a:r>
            <a:r>
              <a:rPr lang="en-US" sz="2400" baseline="-25000" dirty="0" smtClean="0">
                <a:solidFill>
                  <a:schemeClr val="tx1"/>
                </a:solidFill>
              </a:rPr>
              <a:t>c</a:t>
            </a:r>
            <a:r>
              <a:rPr lang="en-US" sz="2400" dirty="0" smtClean="0">
                <a:solidFill>
                  <a:schemeClr val="tx1"/>
                </a:solidFill>
              </a:rPr>
              <a:t> for type-I superconductor is very low (of an</a:t>
            </a:r>
          </a:p>
          <a:p>
            <a:pPr marL="341313" indent="0">
              <a:lnSpc>
                <a:spcPct val="13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order of </a:t>
            </a:r>
            <a:r>
              <a:rPr lang="en-US" sz="2400" dirty="0" smtClean="0">
                <a:solidFill>
                  <a:srgbClr val="0070C0"/>
                </a:solidFill>
              </a:rPr>
              <a:t>0.1 Tesla</a:t>
            </a:r>
            <a:r>
              <a:rPr lang="en-US" sz="2400" dirty="0" smtClean="0">
                <a:solidFill>
                  <a:schemeClr val="tx1"/>
                </a:solidFill>
              </a:rPr>
              <a:t>).</a:t>
            </a:r>
          </a:p>
          <a:p>
            <a:pPr marL="354013" indent="-354013">
              <a:lnSpc>
                <a:spcPct val="13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They allow field </a:t>
            </a:r>
            <a:r>
              <a:rPr lang="en-US" sz="2400" dirty="0" smtClean="0">
                <a:solidFill>
                  <a:srgbClr val="0070C0"/>
                </a:solidFill>
              </a:rPr>
              <a:t>penetration</a:t>
            </a:r>
            <a:r>
              <a:rPr lang="en-US" sz="2400" dirty="0" smtClean="0">
                <a:solidFill>
                  <a:schemeClr val="tx1"/>
                </a:solidFill>
              </a:rPr>
              <a:t> easily e.g. Lead (</a:t>
            </a:r>
            <a:r>
              <a:rPr lang="en-US" sz="2400" dirty="0" err="1" smtClean="0">
                <a:solidFill>
                  <a:schemeClr val="tx1"/>
                </a:solidFill>
              </a:rPr>
              <a:t>Pb</a:t>
            </a:r>
            <a:r>
              <a:rPr lang="en-US" sz="2400" dirty="0" smtClean="0">
                <a:solidFill>
                  <a:schemeClr val="tx1"/>
                </a:solidFill>
              </a:rPr>
              <a:t>), Tin (Sn),</a:t>
            </a:r>
          </a:p>
          <a:p>
            <a:pPr marL="341313" indent="0">
              <a:lnSpc>
                <a:spcPct val="13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Vanadium (V).</a:t>
            </a:r>
          </a:p>
          <a:p>
            <a:pPr marL="354013" indent="-354013">
              <a:lnSpc>
                <a:spcPct val="13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7" grpId="0" animBg="1"/>
      <p:bldP spid="21" grpId="0"/>
      <p:bldP spid="32" grpId="0"/>
      <p:bldP spid="6" grpId="0"/>
      <p:bldP spid="8" grpId="0"/>
      <p:bldP spid="9" grpId="0"/>
      <p:bldP spid="1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923571" y="3096213"/>
            <a:ext cx="3991967" cy="2023809"/>
          </a:xfrm>
          <a:custGeom>
            <a:avLst/>
            <a:gdLst>
              <a:gd name="connsiteX0" fmla="*/ 0 w 1850624"/>
              <a:gd name="connsiteY0" fmla="*/ 1963977 h 1979880"/>
              <a:gd name="connsiteX1" fmla="*/ 1725433 w 1850624"/>
              <a:gd name="connsiteY1" fmla="*/ 5 h 1979880"/>
              <a:gd name="connsiteX2" fmla="*/ 1717482 w 1850624"/>
              <a:gd name="connsiteY2" fmla="*/ 1979880 h 1979880"/>
              <a:gd name="connsiteX3" fmla="*/ 1717482 w 1850624"/>
              <a:gd name="connsiteY3" fmla="*/ 1979880 h 1979880"/>
              <a:gd name="connsiteX4" fmla="*/ 1709530 w 1850624"/>
              <a:gd name="connsiteY4" fmla="*/ 1979880 h 1979880"/>
              <a:gd name="connsiteX0" fmla="*/ 0 w 1750022"/>
              <a:gd name="connsiteY0" fmla="*/ 2060999 h 2076902"/>
              <a:gd name="connsiteX1" fmla="*/ 1359673 w 1750022"/>
              <a:gd name="connsiteY1" fmla="*/ 486641 h 2076902"/>
              <a:gd name="connsiteX2" fmla="*/ 1725433 w 1750022"/>
              <a:gd name="connsiteY2" fmla="*/ 97027 h 2076902"/>
              <a:gd name="connsiteX3" fmla="*/ 1717482 w 1750022"/>
              <a:gd name="connsiteY3" fmla="*/ 2076902 h 2076902"/>
              <a:gd name="connsiteX4" fmla="*/ 1717482 w 1750022"/>
              <a:gd name="connsiteY4" fmla="*/ 2076902 h 2076902"/>
              <a:gd name="connsiteX5" fmla="*/ 1709530 w 1750022"/>
              <a:gd name="connsiteY5" fmla="*/ 2076902 h 2076902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5" fmla="*/ 1709530 w 1791243"/>
              <a:gd name="connsiteY5" fmla="*/ 1969308 h 1969308"/>
              <a:gd name="connsiteX0" fmla="*/ 0 w 2059388"/>
              <a:gd name="connsiteY0" fmla="*/ 1953405 h 1969308"/>
              <a:gd name="connsiteX1" fmla="*/ 1359673 w 2059388"/>
              <a:gd name="connsiteY1" fmla="*/ 379047 h 1969308"/>
              <a:gd name="connsiteX2" fmla="*/ 1773141 w 2059388"/>
              <a:gd name="connsiteY2" fmla="*/ 124605 h 1969308"/>
              <a:gd name="connsiteX3" fmla="*/ 1717482 w 2059388"/>
              <a:gd name="connsiteY3" fmla="*/ 1969308 h 1969308"/>
              <a:gd name="connsiteX4" fmla="*/ 1717482 w 2059388"/>
              <a:gd name="connsiteY4" fmla="*/ 1969308 h 1969308"/>
              <a:gd name="connsiteX5" fmla="*/ 2059388 w 2059388"/>
              <a:gd name="connsiteY5" fmla="*/ 1659207 h 1969308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0" fmla="*/ 0 w 1796995"/>
              <a:gd name="connsiteY0" fmla="*/ 1953405 h 2105952"/>
              <a:gd name="connsiteX1" fmla="*/ 1359673 w 1796995"/>
              <a:gd name="connsiteY1" fmla="*/ 379047 h 2105952"/>
              <a:gd name="connsiteX2" fmla="*/ 1773141 w 1796995"/>
              <a:gd name="connsiteY2" fmla="*/ 124605 h 2105952"/>
              <a:gd name="connsiteX3" fmla="*/ 1717482 w 1796995"/>
              <a:gd name="connsiteY3" fmla="*/ 1969308 h 2105952"/>
              <a:gd name="connsiteX4" fmla="*/ 1796995 w 1796995"/>
              <a:gd name="connsiteY4" fmla="*/ 1969308 h 2105952"/>
              <a:gd name="connsiteX0" fmla="*/ 0 w 1789870"/>
              <a:gd name="connsiteY0" fmla="*/ 1953405 h 1969308"/>
              <a:gd name="connsiteX1" fmla="*/ 1359673 w 1789870"/>
              <a:gd name="connsiteY1" fmla="*/ 379047 h 1969308"/>
              <a:gd name="connsiteX2" fmla="*/ 1773141 w 1789870"/>
              <a:gd name="connsiteY2" fmla="*/ 124605 h 1969308"/>
              <a:gd name="connsiteX3" fmla="*/ 1717482 w 1789870"/>
              <a:gd name="connsiteY3" fmla="*/ 1969308 h 1969308"/>
              <a:gd name="connsiteX0" fmla="*/ 0 w 1892411"/>
              <a:gd name="connsiteY0" fmla="*/ 1945161 h 1945161"/>
              <a:gd name="connsiteX1" fmla="*/ 1359673 w 1892411"/>
              <a:gd name="connsiteY1" fmla="*/ 370803 h 1945161"/>
              <a:gd name="connsiteX2" fmla="*/ 1773141 w 1892411"/>
              <a:gd name="connsiteY2" fmla="*/ 116361 h 1945161"/>
              <a:gd name="connsiteX3" fmla="*/ 1892411 w 1892411"/>
              <a:gd name="connsiteY3" fmla="*/ 1849745 h 1945161"/>
              <a:gd name="connsiteX0" fmla="*/ 0 w 1815645"/>
              <a:gd name="connsiteY0" fmla="*/ 1950459 h 1950459"/>
              <a:gd name="connsiteX1" fmla="*/ 1359673 w 1815645"/>
              <a:gd name="connsiteY1" fmla="*/ 376101 h 1950459"/>
              <a:gd name="connsiteX2" fmla="*/ 1773141 w 1815645"/>
              <a:gd name="connsiteY2" fmla="*/ 121659 h 1950459"/>
              <a:gd name="connsiteX3" fmla="*/ 1804947 w 1815645"/>
              <a:gd name="connsiteY3" fmla="*/ 1926605 h 1950459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7 w 1805241"/>
              <a:gd name="connsiteY3" fmla="*/ 1914814 h 1938668"/>
              <a:gd name="connsiteX0" fmla="*/ 0 w 1804947"/>
              <a:gd name="connsiteY0" fmla="*/ 1942200 h 1942200"/>
              <a:gd name="connsiteX1" fmla="*/ 1359673 w 1804947"/>
              <a:gd name="connsiteY1" fmla="*/ 367842 h 1942200"/>
              <a:gd name="connsiteX2" fmla="*/ 1749287 w 1804947"/>
              <a:gd name="connsiteY2" fmla="*/ 129302 h 1942200"/>
              <a:gd name="connsiteX3" fmla="*/ 1804947 w 1804947"/>
              <a:gd name="connsiteY3" fmla="*/ 1918346 h 1942200"/>
              <a:gd name="connsiteX0" fmla="*/ 0 w 1786364"/>
              <a:gd name="connsiteY0" fmla="*/ 1938668 h 1938668"/>
              <a:gd name="connsiteX1" fmla="*/ 1359673 w 1786364"/>
              <a:gd name="connsiteY1" fmla="*/ 364310 h 1938668"/>
              <a:gd name="connsiteX2" fmla="*/ 1749287 w 1786364"/>
              <a:gd name="connsiteY2" fmla="*/ 125770 h 1938668"/>
              <a:gd name="connsiteX3" fmla="*/ 1773142 w 1786364"/>
              <a:gd name="connsiteY3" fmla="*/ 1914814 h 1938668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8 w 1805241"/>
              <a:gd name="connsiteY3" fmla="*/ 1914814 h 1938668"/>
              <a:gd name="connsiteX0" fmla="*/ 0 w 1811409"/>
              <a:gd name="connsiteY0" fmla="*/ 1921405 h 1921405"/>
              <a:gd name="connsiteX1" fmla="*/ 1359673 w 1811409"/>
              <a:gd name="connsiteY1" fmla="*/ 347047 h 1921405"/>
              <a:gd name="connsiteX2" fmla="*/ 1765190 w 1811409"/>
              <a:gd name="connsiteY2" fmla="*/ 132361 h 1921405"/>
              <a:gd name="connsiteX3" fmla="*/ 1804948 w 1811409"/>
              <a:gd name="connsiteY3" fmla="*/ 1897551 h 1921405"/>
              <a:gd name="connsiteX0" fmla="*/ 0 w 1804948"/>
              <a:gd name="connsiteY0" fmla="*/ 1928453 h 1928453"/>
              <a:gd name="connsiteX1" fmla="*/ 1359673 w 1804948"/>
              <a:gd name="connsiteY1" fmla="*/ 354095 h 1928453"/>
              <a:gd name="connsiteX2" fmla="*/ 1765190 w 1804948"/>
              <a:gd name="connsiteY2" fmla="*/ 139409 h 1928453"/>
              <a:gd name="connsiteX3" fmla="*/ 1804948 w 1804948"/>
              <a:gd name="connsiteY3" fmla="*/ 1904599 h 1928453"/>
              <a:gd name="connsiteX0" fmla="*/ 0 w 1807158"/>
              <a:gd name="connsiteY0" fmla="*/ 1921405 h 1921405"/>
              <a:gd name="connsiteX1" fmla="*/ 1359673 w 1807158"/>
              <a:gd name="connsiteY1" fmla="*/ 347047 h 1921405"/>
              <a:gd name="connsiteX2" fmla="*/ 1765190 w 1807158"/>
              <a:gd name="connsiteY2" fmla="*/ 132361 h 1921405"/>
              <a:gd name="connsiteX3" fmla="*/ 1796997 w 1807158"/>
              <a:gd name="connsiteY3" fmla="*/ 1897551 h 1921405"/>
              <a:gd name="connsiteX0" fmla="*/ 0 w 1797006"/>
              <a:gd name="connsiteY0" fmla="*/ 1938667 h 1938667"/>
              <a:gd name="connsiteX1" fmla="*/ 1359673 w 1797006"/>
              <a:gd name="connsiteY1" fmla="*/ 364309 h 1938667"/>
              <a:gd name="connsiteX2" fmla="*/ 1741336 w 1797006"/>
              <a:gd name="connsiteY2" fmla="*/ 125769 h 1938667"/>
              <a:gd name="connsiteX3" fmla="*/ 1796997 w 1797006"/>
              <a:gd name="connsiteY3" fmla="*/ 1914813 h 1938667"/>
              <a:gd name="connsiteX0" fmla="*/ 0 w 1796997"/>
              <a:gd name="connsiteY0" fmla="*/ 1942200 h 1942200"/>
              <a:gd name="connsiteX1" fmla="*/ 1359673 w 1796997"/>
              <a:gd name="connsiteY1" fmla="*/ 367842 h 1942200"/>
              <a:gd name="connsiteX2" fmla="*/ 1741336 w 1796997"/>
              <a:gd name="connsiteY2" fmla="*/ 129302 h 1942200"/>
              <a:gd name="connsiteX3" fmla="*/ 1796997 w 1796997"/>
              <a:gd name="connsiteY3" fmla="*/ 1918346 h 1942200"/>
              <a:gd name="connsiteX0" fmla="*/ 0 w 1781708"/>
              <a:gd name="connsiteY0" fmla="*/ 1938668 h 1938668"/>
              <a:gd name="connsiteX1" fmla="*/ 1359673 w 1781708"/>
              <a:gd name="connsiteY1" fmla="*/ 364310 h 1938668"/>
              <a:gd name="connsiteX2" fmla="*/ 1741336 w 1781708"/>
              <a:gd name="connsiteY2" fmla="*/ 125770 h 1938668"/>
              <a:gd name="connsiteX3" fmla="*/ 1773143 w 1781708"/>
              <a:gd name="connsiteY3" fmla="*/ 1914814 h 1938668"/>
              <a:gd name="connsiteX0" fmla="*/ 0 w 1781708"/>
              <a:gd name="connsiteY0" fmla="*/ 1932855 h 1932855"/>
              <a:gd name="connsiteX1" fmla="*/ 1359673 w 1781708"/>
              <a:gd name="connsiteY1" fmla="*/ 358497 h 1932855"/>
              <a:gd name="connsiteX2" fmla="*/ 1741336 w 1781708"/>
              <a:gd name="connsiteY2" fmla="*/ 127909 h 1932855"/>
              <a:gd name="connsiteX3" fmla="*/ 1773143 w 1781708"/>
              <a:gd name="connsiteY3" fmla="*/ 1909001 h 193285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41336 w 1773143"/>
              <a:gd name="connsiteY2" fmla="*/ 131439 h 1936385"/>
              <a:gd name="connsiteX3" fmla="*/ 1773143 w 1773143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57239 w 1773143"/>
              <a:gd name="connsiteY2" fmla="*/ 131439 h 1936385"/>
              <a:gd name="connsiteX3" fmla="*/ 1773143 w 1773143"/>
              <a:gd name="connsiteY3" fmla="*/ 1912531 h 1936385"/>
              <a:gd name="connsiteX0" fmla="*/ 0 w 1778241"/>
              <a:gd name="connsiteY0" fmla="*/ 1936385 h 1936385"/>
              <a:gd name="connsiteX1" fmla="*/ 1359673 w 1778241"/>
              <a:gd name="connsiteY1" fmla="*/ 362027 h 1936385"/>
              <a:gd name="connsiteX2" fmla="*/ 1773141 w 1778241"/>
              <a:gd name="connsiteY2" fmla="*/ 131439 h 1936385"/>
              <a:gd name="connsiteX3" fmla="*/ 1773143 w 1778241"/>
              <a:gd name="connsiteY3" fmla="*/ 1912531 h 1936385"/>
              <a:gd name="connsiteX0" fmla="*/ 0 w 1774824"/>
              <a:gd name="connsiteY0" fmla="*/ 1936385 h 1936385"/>
              <a:gd name="connsiteX1" fmla="*/ 1359673 w 1774824"/>
              <a:gd name="connsiteY1" fmla="*/ 362027 h 1936385"/>
              <a:gd name="connsiteX2" fmla="*/ 1773141 w 1774824"/>
              <a:gd name="connsiteY2" fmla="*/ 131439 h 1936385"/>
              <a:gd name="connsiteX3" fmla="*/ 1773143 w 1774824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65190 w 1773143"/>
              <a:gd name="connsiteY2" fmla="*/ 131439 h 1936385"/>
              <a:gd name="connsiteX3" fmla="*/ 1773143 w 1773143"/>
              <a:gd name="connsiteY3" fmla="*/ 1912531 h 1936385"/>
              <a:gd name="connsiteX0" fmla="*/ 0 w 1774825"/>
              <a:gd name="connsiteY0" fmla="*/ 1930629 h 1930629"/>
              <a:gd name="connsiteX1" fmla="*/ 1359673 w 1774825"/>
              <a:gd name="connsiteY1" fmla="*/ 356271 h 1930629"/>
              <a:gd name="connsiteX2" fmla="*/ 1773142 w 1774825"/>
              <a:gd name="connsiteY2" fmla="*/ 133634 h 1930629"/>
              <a:gd name="connsiteX3" fmla="*/ 1773143 w 1774825"/>
              <a:gd name="connsiteY3" fmla="*/ 1906775 h 1930629"/>
              <a:gd name="connsiteX0" fmla="*/ 0 w 1774825"/>
              <a:gd name="connsiteY0" fmla="*/ 1924218 h 1924218"/>
              <a:gd name="connsiteX1" fmla="*/ 1359673 w 1774825"/>
              <a:gd name="connsiteY1" fmla="*/ 349860 h 1924218"/>
              <a:gd name="connsiteX2" fmla="*/ 1773142 w 1774825"/>
              <a:gd name="connsiteY2" fmla="*/ 127223 h 1924218"/>
              <a:gd name="connsiteX3" fmla="*/ 1773143 w 1774825"/>
              <a:gd name="connsiteY3" fmla="*/ 1900364 h 1924218"/>
              <a:gd name="connsiteX0" fmla="*/ 0 w 1806538"/>
              <a:gd name="connsiteY0" fmla="*/ 1837986 h 1837986"/>
              <a:gd name="connsiteX1" fmla="*/ 1359673 w 1806538"/>
              <a:gd name="connsiteY1" fmla="*/ 263628 h 1837986"/>
              <a:gd name="connsiteX2" fmla="*/ 1773142 w 1806538"/>
              <a:gd name="connsiteY2" fmla="*/ 40991 h 1837986"/>
              <a:gd name="connsiteX3" fmla="*/ 1781031 w 1806538"/>
              <a:gd name="connsiteY3" fmla="*/ 697678 h 1837986"/>
              <a:gd name="connsiteX4" fmla="*/ 1773143 w 1806538"/>
              <a:gd name="connsiteY4" fmla="*/ 1814132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1781031 w 3711126"/>
              <a:gd name="connsiteY3" fmla="*/ 697678 h 1837986"/>
              <a:gd name="connsiteX4" fmla="*/ 3711126 w 3711126"/>
              <a:gd name="connsiteY4" fmla="*/ 1827780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2313294 w 3711126"/>
              <a:gd name="connsiteY3" fmla="*/ 834155 h 1837986"/>
              <a:gd name="connsiteX4" fmla="*/ 3711126 w 3711126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449771 w 3711127"/>
              <a:gd name="connsiteY3" fmla="*/ 793212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18010 w 3711127"/>
              <a:gd name="connsiteY3" fmla="*/ 779564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58953 w 3711127"/>
              <a:gd name="connsiteY3" fmla="*/ 779564 h 1837986"/>
              <a:gd name="connsiteX4" fmla="*/ 3711126 w 3711127"/>
              <a:gd name="connsiteY4" fmla="*/ 1827780 h 1837986"/>
              <a:gd name="connsiteX0" fmla="*/ 0 w 3765718"/>
              <a:gd name="connsiteY0" fmla="*/ 1837986 h 1837986"/>
              <a:gd name="connsiteX1" fmla="*/ 1359673 w 3765718"/>
              <a:gd name="connsiteY1" fmla="*/ 263628 h 1837986"/>
              <a:gd name="connsiteX2" fmla="*/ 1773142 w 3765718"/>
              <a:gd name="connsiteY2" fmla="*/ 40991 h 1837986"/>
              <a:gd name="connsiteX3" fmla="*/ 2558953 w 3765718"/>
              <a:gd name="connsiteY3" fmla="*/ 779564 h 1837986"/>
              <a:gd name="connsiteX4" fmla="*/ 3765717 w 3765718"/>
              <a:gd name="connsiteY4" fmla="*/ 1827780 h 1837986"/>
              <a:gd name="connsiteX0" fmla="*/ 0 w 3765717"/>
              <a:gd name="connsiteY0" fmla="*/ 1837986 h 1837986"/>
              <a:gd name="connsiteX1" fmla="*/ 1359673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58953 w 3765717"/>
              <a:gd name="connsiteY3" fmla="*/ 835610 h 1894032"/>
              <a:gd name="connsiteX4" fmla="*/ 3765717 w 3765717"/>
              <a:gd name="connsiteY4" fmla="*/ 1883826 h 1894032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18010 w 3765717"/>
              <a:gd name="connsiteY3" fmla="*/ 903849 h 1894032"/>
              <a:gd name="connsiteX4" fmla="*/ 3765717 w 3765717"/>
              <a:gd name="connsiteY4" fmla="*/ 1883826 h 1894032"/>
              <a:gd name="connsiteX0" fmla="*/ 0 w 3765717"/>
              <a:gd name="connsiteY0" fmla="*/ 1954849 h 1954849"/>
              <a:gd name="connsiteX1" fmla="*/ 1195900 w 3765717"/>
              <a:gd name="connsiteY1" fmla="*/ 380491 h 1954849"/>
              <a:gd name="connsiteX2" fmla="*/ 1513834 w 3765717"/>
              <a:gd name="connsiteY2" fmla="*/ 21376 h 1954849"/>
              <a:gd name="connsiteX3" fmla="*/ 2518010 w 3765717"/>
              <a:gd name="connsiteY3" fmla="*/ 964666 h 1954849"/>
              <a:gd name="connsiteX4" fmla="*/ 3765717 w 3765717"/>
              <a:gd name="connsiteY4" fmla="*/ 1944643 h 195484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10 w 3765717"/>
              <a:gd name="connsiteY3" fmla="*/ 939916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04362 w 3765717"/>
              <a:gd name="connsiteY3" fmla="*/ 1008155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09 w 3765717"/>
              <a:gd name="connsiteY3" fmla="*/ 926268 h 1930099"/>
              <a:gd name="connsiteX4" fmla="*/ 3765717 w 3765717"/>
              <a:gd name="connsiteY4" fmla="*/ 1919893 h 1930099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2518009 w 3765717"/>
              <a:gd name="connsiteY4" fmla="*/ 908411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55435 h 1955435"/>
              <a:gd name="connsiteX1" fmla="*/ 1195900 w 3765717"/>
              <a:gd name="connsiteY1" fmla="*/ 381077 h 1955435"/>
              <a:gd name="connsiteX2" fmla="*/ 1582073 w 3765717"/>
              <a:gd name="connsiteY2" fmla="*/ 49257 h 1955435"/>
              <a:gd name="connsiteX3" fmla="*/ 2149520 w 3765717"/>
              <a:gd name="connsiteY3" fmla="*/ 487582 h 1955435"/>
              <a:gd name="connsiteX4" fmla="*/ 3159455 w 3765717"/>
              <a:gd name="connsiteY4" fmla="*/ 1388333 h 1955435"/>
              <a:gd name="connsiteX5" fmla="*/ 3132159 w 3765717"/>
              <a:gd name="connsiteY5" fmla="*/ 1374685 h 1955435"/>
              <a:gd name="connsiteX6" fmla="*/ 3765717 w 3765717"/>
              <a:gd name="connsiteY6" fmla="*/ 1945229 h 1955435"/>
              <a:gd name="connsiteX0" fmla="*/ 0 w 3765717"/>
              <a:gd name="connsiteY0" fmla="*/ 1932005 h 1932005"/>
              <a:gd name="connsiteX1" fmla="*/ 1195900 w 3765717"/>
              <a:gd name="connsiteY1" fmla="*/ 357647 h 1932005"/>
              <a:gd name="connsiteX2" fmla="*/ 1650312 w 3765717"/>
              <a:gd name="connsiteY2" fmla="*/ 53122 h 1932005"/>
              <a:gd name="connsiteX3" fmla="*/ 2149520 w 3765717"/>
              <a:gd name="connsiteY3" fmla="*/ 464152 h 1932005"/>
              <a:gd name="connsiteX4" fmla="*/ 3159455 w 3765717"/>
              <a:gd name="connsiteY4" fmla="*/ 1364903 h 1932005"/>
              <a:gd name="connsiteX5" fmla="*/ 3132159 w 3765717"/>
              <a:gd name="connsiteY5" fmla="*/ 1351255 h 1932005"/>
              <a:gd name="connsiteX6" fmla="*/ 3765717 w 3765717"/>
              <a:gd name="connsiteY6" fmla="*/ 1921799 h 1932005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149520 w 3765717"/>
              <a:gd name="connsiteY3" fmla="*/ 487823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33099 h 1933099"/>
              <a:gd name="connsiteX1" fmla="*/ 1195900 w 3765717"/>
              <a:gd name="connsiteY1" fmla="*/ 358741 h 1933099"/>
              <a:gd name="connsiteX2" fmla="*/ 1704903 w 3765717"/>
              <a:gd name="connsiteY2" fmla="*/ 81511 h 1933099"/>
              <a:gd name="connsiteX3" fmla="*/ 2258702 w 3765717"/>
              <a:gd name="connsiteY3" fmla="*/ 751850 h 1933099"/>
              <a:gd name="connsiteX4" fmla="*/ 3104864 w 3765717"/>
              <a:gd name="connsiteY4" fmla="*/ 1488827 h 1933099"/>
              <a:gd name="connsiteX5" fmla="*/ 3765717 w 3765717"/>
              <a:gd name="connsiteY5" fmla="*/ 1922893 h 1933099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58702 w 3765717"/>
              <a:gd name="connsiteY3" fmla="*/ 834338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717" h="2015587">
                <a:moveTo>
                  <a:pt x="0" y="2015587"/>
                </a:moveTo>
                <a:cubicBezTo>
                  <a:pt x="194807" y="1759820"/>
                  <a:pt x="829864" y="899953"/>
                  <a:pt x="1195900" y="441229"/>
                </a:cubicBezTo>
                <a:cubicBezTo>
                  <a:pt x="1561936" y="-17495"/>
                  <a:pt x="1473179" y="-133531"/>
                  <a:pt x="1704903" y="163999"/>
                </a:cubicBezTo>
                <a:cubicBezTo>
                  <a:pt x="1936627" y="420586"/>
                  <a:pt x="2052671" y="547468"/>
                  <a:pt x="2285998" y="779746"/>
                </a:cubicBezTo>
                <a:cubicBezTo>
                  <a:pt x="2519325" y="1025671"/>
                  <a:pt x="2790005" y="1319276"/>
                  <a:pt x="3118512" y="1544020"/>
                </a:cubicBezTo>
                <a:cubicBezTo>
                  <a:pt x="3351484" y="1755116"/>
                  <a:pt x="3639413" y="1889361"/>
                  <a:pt x="3765717" y="2005381"/>
                </a:cubicBez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       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923571" y="3096213"/>
            <a:ext cx="3991967" cy="2015587"/>
          </a:xfrm>
          <a:custGeom>
            <a:avLst/>
            <a:gdLst>
              <a:gd name="connsiteX0" fmla="*/ 0 w 1850624"/>
              <a:gd name="connsiteY0" fmla="*/ 1963977 h 1979880"/>
              <a:gd name="connsiteX1" fmla="*/ 1725433 w 1850624"/>
              <a:gd name="connsiteY1" fmla="*/ 5 h 1979880"/>
              <a:gd name="connsiteX2" fmla="*/ 1717482 w 1850624"/>
              <a:gd name="connsiteY2" fmla="*/ 1979880 h 1979880"/>
              <a:gd name="connsiteX3" fmla="*/ 1717482 w 1850624"/>
              <a:gd name="connsiteY3" fmla="*/ 1979880 h 1979880"/>
              <a:gd name="connsiteX4" fmla="*/ 1709530 w 1850624"/>
              <a:gd name="connsiteY4" fmla="*/ 1979880 h 1979880"/>
              <a:gd name="connsiteX0" fmla="*/ 0 w 1750022"/>
              <a:gd name="connsiteY0" fmla="*/ 2060999 h 2076902"/>
              <a:gd name="connsiteX1" fmla="*/ 1359673 w 1750022"/>
              <a:gd name="connsiteY1" fmla="*/ 486641 h 2076902"/>
              <a:gd name="connsiteX2" fmla="*/ 1725433 w 1750022"/>
              <a:gd name="connsiteY2" fmla="*/ 97027 h 2076902"/>
              <a:gd name="connsiteX3" fmla="*/ 1717482 w 1750022"/>
              <a:gd name="connsiteY3" fmla="*/ 2076902 h 2076902"/>
              <a:gd name="connsiteX4" fmla="*/ 1717482 w 1750022"/>
              <a:gd name="connsiteY4" fmla="*/ 2076902 h 2076902"/>
              <a:gd name="connsiteX5" fmla="*/ 1709530 w 1750022"/>
              <a:gd name="connsiteY5" fmla="*/ 2076902 h 2076902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5" fmla="*/ 1709530 w 1791243"/>
              <a:gd name="connsiteY5" fmla="*/ 1969308 h 1969308"/>
              <a:gd name="connsiteX0" fmla="*/ 0 w 2059388"/>
              <a:gd name="connsiteY0" fmla="*/ 1953405 h 1969308"/>
              <a:gd name="connsiteX1" fmla="*/ 1359673 w 2059388"/>
              <a:gd name="connsiteY1" fmla="*/ 379047 h 1969308"/>
              <a:gd name="connsiteX2" fmla="*/ 1773141 w 2059388"/>
              <a:gd name="connsiteY2" fmla="*/ 124605 h 1969308"/>
              <a:gd name="connsiteX3" fmla="*/ 1717482 w 2059388"/>
              <a:gd name="connsiteY3" fmla="*/ 1969308 h 1969308"/>
              <a:gd name="connsiteX4" fmla="*/ 1717482 w 2059388"/>
              <a:gd name="connsiteY4" fmla="*/ 1969308 h 1969308"/>
              <a:gd name="connsiteX5" fmla="*/ 2059388 w 2059388"/>
              <a:gd name="connsiteY5" fmla="*/ 1659207 h 1969308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0" fmla="*/ 0 w 1796995"/>
              <a:gd name="connsiteY0" fmla="*/ 1953405 h 2105952"/>
              <a:gd name="connsiteX1" fmla="*/ 1359673 w 1796995"/>
              <a:gd name="connsiteY1" fmla="*/ 379047 h 2105952"/>
              <a:gd name="connsiteX2" fmla="*/ 1773141 w 1796995"/>
              <a:gd name="connsiteY2" fmla="*/ 124605 h 2105952"/>
              <a:gd name="connsiteX3" fmla="*/ 1717482 w 1796995"/>
              <a:gd name="connsiteY3" fmla="*/ 1969308 h 2105952"/>
              <a:gd name="connsiteX4" fmla="*/ 1796995 w 1796995"/>
              <a:gd name="connsiteY4" fmla="*/ 1969308 h 2105952"/>
              <a:gd name="connsiteX0" fmla="*/ 0 w 1789870"/>
              <a:gd name="connsiteY0" fmla="*/ 1953405 h 1969308"/>
              <a:gd name="connsiteX1" fmla="*/ 1359673 w 1789870"/>
              <a:gd name="connsiteY1" fmla="*/ 379047 h 1969308"/>
              <a:gd name="connsiteX2" fmla="*/ 1773141 w 1789870"/>
              <a:gd name="connsiteY2" fmla="*/ 124605 h 1969308"/>
              <a:gd name="connsiteX3" fmla="*/ 1717482 w 1789870"/>
              <a:gd name="connsiteY3" fmla="*/ 1969308 h 1969308"/>
              <a:gd name="connsiteX0" fmla="*/ 0 w 1892411"/>
              <a:gd name="connsiteY0" fmla="*/ 1945161 h 1945161"/>
              <a:gd name="connsiteX1" fmla="*/ 1359673 w 1892411"/>
              <a:gd name="connsiteY1" fmla="*/ 370803 h 1945161"/>
              <a:gd name="connsiteX2" fmla="*/ 1773141 w 1892411"/>
              <a:gd name="connsiteY2" fmla="*/ 116361 h 1945161"/>
              <a:gd name="connsiteX3" fmla="*/ 1892411 w 1892411"/>
              <a:gd name="connsiteY3" fmla="*/ 1849745 h 1945161"/>
              <a:gd name="connsiteX0" fmla="*/ 0 w 1815645"/>
              <a:gd name="connsiteY0" fmla="*/ 1950459 h 1950459"/>
              <a:gd name="connsiteX1" fmla="*/ 1359673 w 1815645"/>
              <a:gd name="connsiteY1" fmla="*/ 376101 h 1950459"/>
              <a:gd name="connsiteX2" fmla="*/ 1773141 w 1815645"/>
              <a:gd name="connsiteY2" fmla="*/ 121659 h 1950459"/>
              <a:gd name="connsiteX3" fmla="*/ 1804947 w 1815645"/>
              <a:gd name="connsiteY3" fmla="*/ 1926605 h 1950459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7 w 1805241"/>
              <a:gd name="connsiteY3" fmla="*/ 1914814 h 1938668"/>
              <a:gd name="connsiteX0" fmla="*/ 0 w 1804947"/>
              <a:gd name="connsiteY0" fmla="*/ 1942200 h 1942200"/>
              <a:gd name="connsiteX1" fmla="*/ 1359673 w 1804947"/>
              <a:gd name="connsiteY1" fmla="*/ 367842 h 1942200"/>
              <a:gd name="connsiteX2" fmla="*/ 1749287 w 1804947"/>
              <a:gd name="connsiteY2" fmla="*/ 129302 h 1942200"/>
              <a:gd name="connsiteX3" fmla="*/ 1804947 w 1804947"/>
              <a:gd name="connsiteY3" fmla="*/ 1918346 h 1942200"/>
              <a:gd name="connsiteX0" fmla="*/ 0 w 1786364"/>
              <a:gd name="connsiteY0" fmla="*/ 1938668 h 1938668"/>
              <a:gd name="connsiteX1" fmla="*/ 1359673 w 1786364"/>
              <a:gd name="connsiteY1" fmla="*/ 364310 h 1938668"/>
              <a:gd name="connsiteX2" fmla="*/ 1749287 w 1786364"/>
              <a:gd name="connsiteY2" fmla="*/ 125770 h 1938668"/>
              <a:gd name="connsiteX3" fmla="*/ 1773142 w 1786364"/>
              <a:gd name="connsiteY3" fmla="*/ 1914814 h 1938668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8 w 1805241"/>
              <a:gd name="connsiteY3" fmla="*/ 1914814 h 1938668"/>
              <a:gd name="connsiteX0" fmla="*/ 0 w 1811409"/>
              <a:gd name="connsiteY0" fmla="*/ 1921405 h 1921405"/>
              <a:gd name="connsiteX1" fmla="*/ 1359673 w 1811409"/>
              <a:gd name="connsiteY1" fmla="*/ 347047 h 1921405"/>
              <a:gd name="connsiteX2" fmla="*/ 1765190 w 1811409"/>
              <a:gd name="connsiteY2" fmla="*/ 132361 h 1921405"/>
              <a:gd name="connsiteX3" fmla="*/ 1804948 w 1811409"/>
              <a:gd name="connsiteY3" fmla="*/ 1897551 h 1921405"/>
              <a:gd name="connsiteX0" fmla="*/ 0 w 1804948"/>
              <a:gd name="connsiteY0" fmla="*/ 1928453 h 1928453"/>
              <a:gd name="connsiteX1" fmla="*/ 1359673 w 1804948"/>
              <a:gd name="connsiteY1" fmla="*/ 354095 h 1928453"/>
              <a:gd name="connsiteX2" fmla="*/ 1765190 w 1804948"/>
              <a:gd name="connsiteY2" fmla="*/ 139409 h 1928453"/>
              <a:gd name="connsiteX3" fmla="*/ 1804948 w 1804948"/>
              <a:gd name="connsiteY3" fmla="*/ 1904599 h 1928453"/>
              <a:gd name="connsiteX0" fmla="*/ 0 w 1807158"/>
              <a:gd name="connsiteY0" fmla="*/ 1921405 h 1921405"/>
              <a:gd name="connsiteX1" fmla="*/ 1359673 w 1807158"/>
              <a:gd name="connsiteY1" fmla="*/ 347047 h 1921405"/>
              <a:gd name="connsiteX2" fmla="*/ 1765190 w 1807158"/>
              <a:gd name="connsiteY2" fmla="*/ 132361 h 1921405"/>
              <a:gd name="connsiteX3" fmla="*/ 1796997 w 1807158"/>
              <a:gd name="connsiteY3" fmla="*/ 1897551 h 1921405"/>
              <a:gd name="connsiteX0" fmla="*/ 0 w 1797006"/>
              <a:gd name="connsiteY0" fmla="*/ 1938667 h 1938667"/>
              <a:gd name="connsiteX1" fmla="*/ 1359673 w 1797006"/>
              <a:gd name="connsiteY1" fmla="*/ 364309 h 1938667"/>
              <a:gd name="connsiteX2" fmla="*/ 1741336 w 1797006"/>
              <a:gd name="connsiteY2" fmla="*/ 125769 h 1938667"/>
              <a:gd name="connsiteX3" fmla="*/ 1796997 w 1797006"/>
              <a:gd name="connsiteY3" fmla="*/ 1914813 h 1938667"/>
              <a:gd name="connsiteX0" fmla="*/ 0 w 1796997"/>
              <a:gd name="connsiteY0" fmla="*/ 1942200 h 1942200"/>
              <a:gd name="connsiteX1" fmla="*/ 1359673 w 1796997"/>
              <a:gd name="connsiteY1" fmla="*/ 367842 h 1942200"/>
              <a:gd name="connsiteX2" fmla="*/ 1741336 w 1796997"/>
              <a:gd name="connsiteY2" fmla="*/ 129302 h 1942200"/>
              <a:gd name="connsiteX3" fmla="*/ 1796997 w 1796997"/>
              <a:gd name="connsiteY3" fmla="*/ 1918346 h 1942200"/>
              <a:gd name="connsiteX0" fmla="*/ 0 w 1781708"/>
              <a:gd name="connsiteY0" fmla="*/ 1938668 h 1938668"/>
              <a:gd name="connsiteX1" fmla="*/ 1359673 w 1781708"/>
              <a:gd name="connsiteY1" fmla="*/ 364310 h 1938668"/>
              <a:gd name="connsiteX2" fmla="*/ 1741336 w 1781708"/>
              <a:gd name="connsiteY2" fmla="*/ 125770 h 1938668"/>
              <a:gd name="connsiteX3" fmla="*/ 1773143 w 1781708"/>
              <a:gd name="connsiteY3" fmla="*/ 1914814 h 1938668"/>
              <a:gd name="connsiteX0" fmla="*/ 0 w 1781708"/>
              <a:gd name="connsiteY0" fmla="*/ 1932855 h 1932855"/>
              <a:gd name="connsiteX1" fmla="*/ 1359673 w 1781708"/>
              <a:gd name="connsiteY1" fmla="*/ 358497 h 1932855"/>
              <a:gd name="connsiteX2" fmla="*/ 1741336 w 1781708"/>
              <a:gd name="connsiteY2" fmla="*/ 127909 h 1932855"/>
              <a:gd name="connsiteX3" fmla="*/ 1773143 w 1781708"/>
              <a:gd name="connsiteY3" fmla="*/ 1909001 h 193285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41336 w 1773143"/>
              <a:gd name="connsiteY2" fmla="*/ 131439 h 1936385"/>
              <a:gd name="connsiteX3" fmla="*/ 1773143 w 1773143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57239 w 1773143"/>
              <a:gd name="connsiteY2" fmla="*/ 131439 h 1936385"/>
              <a:gd name="connsiteX3" fmla="*/ 1773143 w 1773143"/>
              <a:gd name="connsiteY3" fmla="*/ 1912531 h 1936385"/>
              <a:gd name="connsiteX0" fmla="*/ 0 w 1778241"/>
              <a:gd name="connsiteY0" fmla="*/ 1936385 h 1936385"/>
              <a:gd name="connsiteX1" fmla="*/ 1359673 w 1778241"/>
              <a:gd name="connsiteY1" fmla="*/ 362027 h 1936385"/>
              <a:gd name="connsiteX2" fmla="*/ 1773141 w 1778241"/>
              <a:gd name="connsiteY2" fmla="*/ 131439 h 1936385"/>
              <a:gd name="connsiteX3" fmla="*/ 1773143 w 1778241"/>
              <a:gd name="connsiteY3" fmla="*/ 1912531 h 1936385"/>
              <a:gd name="connsiteX0" fmla="*/ 0 w 1774824"/>
              <a:gd name="connsiteY0" fmla="*/ 1936385 h 1936385"/>
              <a:gd name="connsiteX1" fmla="*/ 1359673 w 1774824"/>
              <a:gd name="connsiteY1" fmla="*/ 362027 h 1936385"/>
              <a:gd name="connsiteX2" fmla="*/ 1773141 w 1774824"/>
              <a:gd name="connsiteY2" fmla="*/ 131439 h 1936385"/>
              <a:gd name="connsiteX3" fmla="*/ 1773143 w 1774824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65190 w 1773143"/>
              <a:gd name="connsiteY2" fmla="*/ 131439 h 1936385"/>
              <a:gd name="connsiteX3" fmla="*/ 1773143 w 1773143"/>
              <a:gd name="connsiteY3" fmla="*/ 1912531 h 1936385"/>
              <a:gd name="connsiteX0" fmla="*/ 0 w 1774825"/>
              <a:gd name="connsiteY0" fmla="*/ 1930629 h 1930629"/>
              <a:gd name="connsiteX1" fmla="*/ 1359673 w 1774825"/>
              <a:gd name="connsiteY1" fmla="*/ 356271 h 1930629"/>
              <a:gd name="connsiteX2" fmla="*/ 1773142 w 1774825"/>
              <a:gd name="connsiteY2" fmla="*/ 133634 h 1930629"/>
              <a:gd name="connsiteX3" fmla="*/ 1773143 w 1774825"/>
              <a:gd name="connsiteY3" fmla="*/ 1906775 h 1930629"/>
              <a:gd name="connsiteX0" fmla="*/ 0 w 1774825"/>
              <a:gd name="connsiteY0" fmla="*/ 1924218 h 1924218"/>
              <a:gd name="connsiteX1" fmla="*/ 1359673 w 1774825"/>
              <a:gd name="connsiteY1" fmla="*/ 349860 h 1924218"/>
              <a:gd name="connsiteX2" fmla="*/ 1773142 w 1774825"/>
              <a:gd name="connsiteY2" fmla="*/ 127223 h 1924218"/>
              <a:gd name="connsiteX3" fmla="*/ 1773143 w 1774825"/>
              <a:gd name="connsiteY3" fmla="*/ 1900364 h 1924218"/>
              <a:gd name="connsiteX0" fmla="*/ 0 w 1806538"/>
              <a:gd name="connsiteY0" fmla="*/ 1837986 h 1837986"/>
              <a:gd name="connsiteX1" fmla="*/ 1359673 w 1806538"/>
              <a:gd name="connsiteY1" fmla="*/ 263628 h 1837986"/>
              <a:gd name="connsiteX2" fmla="*/ 1773142 w 1806538"/>
              <a:gd name="connsiteY2" fmla="*/ 40991 h 1837986"/>
              <a:gd name="connsiteX3" fmla="*/ 1781031 w 1806538"/>
              <a:gd name="connsiteY3" fmla="*/ 697678 h 1837986"/>
              <a:gd name="connsiteX4" fmla="*/ 1773143 w 1806538"/>
              <a:gd name="connsiteY4" fmla="*/ 1814132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1781031 w 3711126"/>
              <a:gd name="connsiteY3" fmla="*/ 697678 h 1837986"/>
              <a:gd name="connsiteX4" fmla="*/ 3711126 w 3711126"/>
              <a:gd name="connsiteY4" fmla="*/ 1827780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2313294 w 3711126"/>
              <a:gd name="connsiteY3" fmla="*/ 834155 h 1837986"/>
              <a:gd name="connsiteX4" fmla="*/ 3711126 w 3711126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449771 w 3711127"/>
              <a:gd name="connsiteY3" fmla="*/ 793212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18010 w 3711127"/>
              <a:gd name="connsiteY3" fmla="*/ 779564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58953 w 3711127"/>
              <a:gd name="connsiteY3" fmla="*/ 779564 h 1837986"/>
              <a:gd name="connsiteX4" fmla="*/ 3711126 w 3711127"/>
              <a:gd name="connsiteY4" fmla="*/ 1827780 h 1837986"/>
              <a:gd name="connsiteX0" fmla="*/ 0 w 3765718"/>
              <a:gd name="connsiteY0" fmla="*/ 1837986 h 1837986"/>
              <a:gd name="connsiteX1" fmla="*/ 1359673 w 3765718"/>
              <a:gd name="connsiteY1" fmla="*/ 263628 h 1837986"/>
              <a:gd name="connsiteX2" fmla="*/ 1773142 w 3765718"/>
              <a:gd name="connsiteY2" fmla="*/ 40991 h 1837986"/>
              <a:gd name="connsiteX3" fmla="*/ 2558953 w 3765718"/>
              <a:gd name="connsiteY3" fmla="*/ 779564 h 1837986"/>
              <a:gd name="connsiteX4" fmla="*/ 3765717 w 3765718"/>
              <a:gd name="connsiteY4" fmla="*/ 1827780 h 1837986"/>
              <a:gd name="connsiteX0" fmla="*/ 0 w 3765717"/>
              <a:gd name="connsiteY0" fmla="*/ 1837986 h 1837986"/>
              <a:gd name="connsiteX1" fmla="*/ 1359673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58953 w 3765717"/>
              <a:gd name="connsiteY3" fmla="*/ 835610 h 1894032"/>
              <a:gd name="connsiteX4" fmla="*/ 3765717 w 3765717"/>
              <a:gd name="connsiteY4" fmla="*/ 1883826 h 1894032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18010 w 3765717"/>
              <a:gd name="connsiteY3" fmla="*/ 903849 h 1894032"/>
              <a:gd name="connsiteX4" fmla="*/ 3765717 w 3765717"/>
              <a:gd name="connsiteY4" fmla="*/ 1883826 h 1894032"/>
              <a:gd name="connsiteX0" fmla="*/ 0 w 3765717"/>
              <a:gd name="connsiteY0" fmla="*/ 1954849 h 1954849"/>
              <a:gd name="connsiteX1" fmla="*/ 1195900 w 3765717"/>
              <a:gd name="connsiteY1" fmla="*/ 380491 h 1954849"/>
              <a:gd name="connsiteX2" fmla="*/ 1513834 w 3765717"/>
              <a:gd name="connsiteY2" fmla="*/ 21376 h 1954849"/>
              <a:gd name="connsiteX3" fmla="*/ 2518010 w 3765717"/>
              <a:gd name="connsiteY3" fmla="*/ 964666 h 1954849"/>
              <a:gd name="connsiteX4" fmla="*/ 3765717 w 3765717"/>
              <a:gd name="connsiteY4" fmla="*/ 1944643 h 195484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10 w 3765717"/>
              <a:gd name="connsiteY3" fmla="*/ 939916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04362 w 3765717"/>
              <a:gd name="connsiteY3" fmla="*/ 1008155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09 w 3765717"/>
              <a:gd name="connsiteY3" fmla="*/ 926268 h 1930099"/>
              <a:gd name="connsiteX4" fmla="*/ 3765717 w 3765717"/>
              <a:gd name="connsiteY4" fmla="*/ 1919893 h 1930099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2518009 w 3765717"/>
              <a:gd name="connsiteY4" fmla="*/ 908411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55435 h 1955435"/>
              <a:gd name="connsiteX1" fmla="*/ 1195900 w 3765717"/>
              <a:gd name="connsiteY1" fmla="*/ 381077 h 1955435"/>
              <a:gd name="connsiteX2" fmla="*/ 1582073 w 3765717"/>
              <a:gd name="connsiteY2" fmla="*/ 49257 h 1955435"/>
              <a:gd name="connsiteX3" fmla="*/ 2149520 w 3765717"/>
              <a:gd name="connsiteY3" fmla="*/ 487582 h 1955435"/>
              <a:gd name="connsiteX4" fmla="*/ 3159455 w 3765717"/>
              <a:gd name="connsiteY4" fmla="*/ 1388333 h 1955435"/>
              <a:gd name="connsiteX5" fmla="*/ 3132159 w 3765717"/>
              <a:gd name="connsiteY5" fmla="*/ 1374685 h 1955435"/>
              <a:gd name="connsiteX6" fmla="*/ 3765717 w 3765717"/>
              <a:gd name="connsiteY6" fmla="*/ 1945229 h 1955435"/>
              <a:gd name="connsiteX0" fmla="*/ 0 w 3765717"/>
              <a:gd name="connsiteY0" fmla="*/ 1932005 h 1932005"/>
              <a:gd name="connsiteX1" fmla="*/ 1195900 w 3765717"/>
              <a:gd name="connsiteY1" fmla="*/ 357647 h 1932005"/>
              <a:gd name="connsiteX2" fmla="*/ 1650312 w 3765717"/>
              <a:gd name="connsiteY2" fmla="*/ 53122 h 1932005"/>
              <a:gd name="connsiteX3" fmla="*/ 2149520 w 3765717"/>
              <a:gd name="connsiteY3" fmla="*/ 464152 h 1932005"/>
              <a:gd name="connsiteX4" fmla="*/ 3159455 w 3765717"/>
              <a:gd name="connsiteY4" fmla="*/ 1364903 h 1932005"/>
              <a:gd name="connsiteX5" fmla="*/ 3132159 w 3765717"/>
              <a:gd name="connsiteY5" fmla="*/ 1351255 h 1932005"/>
              <a:gd name="connsiteX6" fmla="*/ 3765717 w 3765717"/>
              <a:gd name="connsiteY6" fmla="*/ 1921799 h 1932005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149520 w 3765717"/>
              <a:gd name="connsiteY3" fmla="*/ 487823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33099 h 1933099"/>
              <a:gd name="connsiteX1" fmla="*/ 1195900 w 3765717"/>
              <a:gd name="connsiteY1" fmla="*/ 358741 h 1933099"/>
              <a:gd name="connsiteX2" fmla="*/ 1704903 w 3765717"/>
              <a:gd name="connsiteY2" fmla="*/ 81511 h 1933099"/>
              <a:gd name="connsiteX3" fmla="*/ 2258702 w 3765717"/>
              <a:gd name="connsiteY3" fmla="*/ 751850 h 1933099"/>
              <a:gd name="connsiteX4" fmla="*/ 3104864 w 3765717"/>
              <a:gd name="connsiteY4" fmla="*/ 1488827 h 1933099"/>
              <a:gd name="connsiteX5" fmla="*/ 3765717 w 3765717"/>
              <a:gd name="connsiteY5" fmla="*/ 1922893 h 1933099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58702 w 3765717"/>
              <a:gd name="connsiteY3" fmla="*/ 834338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5717" h="2015587">
                <a:moveTo>
                  <a:pt x="0" y="2015587"/>
                </a:moveTo>
                <a:cubicBezTo>
                  <a:pt x="194807" y="1759820"/>
                  <a:pt x="829864" y="899953"/>
                  <a:pt x="1195900" y="441229"/>
                </a:cubicBezTo>
                <a:cubicBezTo>
                  <a:pt x="1561936" y="-17495"/>
                  <a:pt x="1473179" y="-133531"/>
                  <a:pt x="1704903" y="163999"/>
                </a:cubicBezTo>
                <a:cubicBezTo>
                  <a:pt x="1936627" y="420586"/>
                  <a:pt x="2052671" y="547468"/>
                  <a:pt x="2285998" y="779746"/>
                </a:cubicBezTo>
                <a:cubicBezTo>
                  <a:pt x="2519325" y="1025671"/>
                  <a:pt x="2790005" y="1319276"/>
                  <a:pt x="3118512" y="1544020"/>
                </a:cubicBezTo>
                <a:cubicBezTo>
                  <a:pt x="3351484" y="1755116"/>
                  <a:pt x="3639413" y="1889361"/>
                  <a:pt x="3765717" y="2005381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         </a:t>
            </a:r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574527" y="2357203"/>
            <a:ext cx="0" cy="2764391"/>
          </a:xfrm>
          <a:prstGeom prst="line">
            <a:avLst/>
          </a:prstGeom>
          <a:ln w="571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Type-II Superconductors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4528" y="1786438"/>
            <a:ext cx="6091822" cy="3343402"/>
            <a:chOff x="3299938" y="1326433"/>
            <a:chExt cx="4833261" cy="3150034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3316406" y="1326433"/>
              <a:ext cx="0" cy="315003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299938" y="4460971"/>
              <a:ext cx="483326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5598927" y="5266101"/>
            <a:ext cx="234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Applied field (H)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-806020" y="3235937"/>
            <a:ext cx="251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Magnetization (M)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349529" y="3192314"/>
            <a:ext cx="1294671" cy="0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69067" y="3386796"/>
            <a:ext cx="1146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Normal</a:t>
            </a:r>
          </a:p>
          <a:p>
            <a:pPr algn="ctr"/>
            <a:r>
              <a:rPr lang="en-US" sz="2400" dirty="0" smtClean="0"/>
              <a:t>State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19434" y="4217793"/>
            <a:ext cx="832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S.C.</a:t>
            </a:r>
          </a:p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</a:rPr>
              <a:t>State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79243" y="5102544"/>
            <a:ext cx="644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</a:t>
            </a:r>
            <a:r>
              <a:rPr lang="en-US" sz="2800" b="1" baseline="-25000" dirty="0" smtClean="0">
                <a:solidFill>
                  <a:srgbClr val="002060"/>
                </a:solidFill>
              </a:rPr>
              <a:t>c1</a:t>
            </a:r>
            <a:endParaRPr lang="en-US" sz="2000" b="1" baseline="-25000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5740" y="5088896"/>
            <a:ext cx="66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</a:t>
            </a:r>
            <a:r>
              <a:rPr lang="en-US" sz="2800" b="1" baseline="-25000" dirty="0" smtClean="0">
                <a:solidFill>
                  <a:srgbClr val="002060"/>
                </a:solidFill>
              </a:rPr>
              <a:t>c2</a:t>
            </a:r>
            <a:endParaRPr lang="en-US" sz="2000" b="1" baseline="-25000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45407" y="5592172"/>
            <a:ext cx="1832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Lower critical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field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87006" y="5592172"/>
            <a:ext cx="1832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Upper critical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field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31896" y="2729547"/>
            <a:ext cx="1956548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52903" y="1786439"/>
            <a:ext cx="171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Mixed or Vortex state</a:t>
            </a:r>
            <a:endParaRPr lang="en-US" sz="2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903332" y="2352813"/>
            <a:ext cx="0" cy="2781516"/>
          </a:xfrm>
          <a:prstGeom prst="line">
            <a:avLst/>
          </a:prstGeom>
          <a:ln w="571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572253" y="3078789"/>
            <a:ext cx="2343287" cy="2014229"/>
          </a:xfrm>
          <a:custGeom>
            <a:avLst/>
            <a:gdLst>
              <a:gd name="connsiteX0" fmla="*/ 0 w 1850624"/>
              <a:gd name="connsiteY0" fmla="*/ 1963977 h 1979880"/>
              <a:gd name="connsiteX1" fmla="*/ 1725433 w 1850624"/>
              <a:gd name="connsiteY1" fmla="*/ 5 h 1979880"/>
              <a:gd name="connsiteX2" fmla="*/ 1717482 w 1850624"/>
              <a:gd name="connsiteY2" fmla="*/ 1979880 h 1979880"/>
              <a:gd name="connsiteX3" fmla="*/ 1717482 w 1850624"/>
              <a:gd name="connsiteY3" fmla="*/ 1979880 h 1979880"/>
              <a:gd name="connsiteX4" fmla="*/ 1709530 w 1850624"/>
              <a:gd name="connsiteY4" fmla="*/ 1979880 h 1979880"/>
              <a:gd name="connsiteX0" fmla="*/ 0 w 1750022"/>
              <a:gd name="connsiteY0" fmla="*/ 2060999 h 2076902"/>
              <a:gd name="connsiteX1" fmla="*/ 1359673 w 1750022"/>
              <a:gd name="connsiteY1" fmla="*/ 486641 h 2076902"/>
              <a:gd name="connsiteX2" fmla="*/ 1725433 w 1750022"/>
              <a:gd name="connsiteY2" fmla="*/ 97027 h 2076902"/>
              <a:gd name="connsiteX3" fmla="*/ 1717482 w 1750022"/>
              <a:gd name="connsiteY3" fmla="*/ 2076902 h 2076902"/>
              <a:gd name="connsiteX4" fmla="*/ 1717482 w 1750022"/>
              <a:gd name="connsiteY4" fmla="*/ 2076902 h 2076902"/>
              <a:gd name="connsiteX5" fmla="*/ 1709530 w 1750022"/>
              <a:gd name="connsiteY5" fmla="*/ 2076902 h 2076902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5" fmla="*/ 1709530 w 1791243"/>
              <a:gd name="connsiteY5" fmla="*/ 1969308 h 1969308"/>
              <a:gd name="connsiteX0" fmla="*/ 0 w 2059388"/>
              <a:gd name="connsiteY0" fmla="*/ 1953405 h 1969308"/>
              <a:gd name="connsiteX1" fmla="*/ 1359673 w 2059388"/>
              <a:gd name="connsiteY1" fmla="*/ 379047 h 1969308"/>
              <a:gd name="connsiteX2" fmla="*/ 1773141 w 2059388"/>
              <a:gd name="connsiteY2" fmla="*/ 124605 h 1969308"/>
              <a:gd name="connsiteX3" fmla="*/ 1717482 w 2059388"/>
              <a:gd name="connsiteY3" fmla="*/ 1969308 h 1969308"/>
              <a:gd name="connsiteX4" fmla="*/ 1717482 w 2059388"/>
              <a:gd name="connsiteY4" fmla="*/ 1969308 h 1969308"/>
              <a:gd name="connsiteX5" fmla="*/ 2059388 w 2059388"/>
              <a:gd name="connsiteY5" fmla="*/ 1659207 h 1969308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0" fmla="*/ 0 w 1796995"/>
              <a:gd name="connsiteY0" fmla="*/ 1953405 h 2105952"/>
              <a:gd name="connsiteX1" fmla="*/ 1359673 w 1796995"/>
              <a:gd name="connsiteY1" fmla="*/ 379047 h 2105952"/>
              <a:gd name="connsiteX2" fmla="*/ 1773141 w 1796995"/>
              <a:gd name="connsiteY2" fmla="*/ 124605 h 2105952"/>
              <a:gd name="connsiteX3" fmla="*/ 1717482 w 1796995"/>
              <a:gd name="connsiteY3" fmla="*/ 1969308 h 2105952"/>
              <a:gd name="connsiteX4" fmla="*/ 1796995 w 1796995"/>
              <a:gd name="connsiteY4" fmla="*/ 1969308 h 2105952"/>
              <a:gd name="connsiteX0" fmla="*/ 0 w 1789870"/>
              <a:gd name="connsiteY0" fmla="*/ 1953405 h 1969308"/>
              <a:gd name="connsiteX1" fmla="*/ 1359673 w 1789870"/>
              <a:gd name="connsiteY1" fmla="*/ 379047 h 1969308"/>
              <a:gd name="connsiteX2" fmla="*/ 1773141 w 1789870"/>
              <a:gd name="connsiteY2" fmla="*/ 124605 h 1969308"/>
              <a:gd name="connsiteX3" fmla="*/ 1717482 w 1789870"/>
              <a:gd name="connsiteY3" fmla="*/ 1969308 h 1969308"/>
              <a:gd name="connsiteX0" fmla="*/ 0 w 1892411"/>
              <a:gd name="connsiteY0" fmla="*/ 1945161 h 1945161"/>
              <a:gd name="connsiteX1" fmla="*/ 1359673 w 1892411"/>
              <a:gd name="connsiteY1" fmla="*/ 370803 h 1945161"/>
              <a:gd name="connsiteX2" fmla="*/ 1773141 w 1892411"/>
              <a:gd name="connsiteY2" fmla="*/ 116361 h 1945161"/>
              <a:gd name="connsiteX3" fmla="*/ 1892411 w 1892411"/>
              <a:gd name="connsiteY3" fmla="*/ 1849745 h 1945161"/>
              <a:gd name="connsiteX0" fmla="*/ 0 w 1815645"/>
              <a:gd name="connsiteY0" fmla="*/ 1950459 h 1950459"/>
              <a:gd name="connsiteX1" fmla="*/ 1359673 w 1815645"/>
              <a:gd name="connsiteY1" fmla="*/ 376101 h 1950459"/>
              <a:gd name="connsiteX2" fmla="*/ 1773141 w 1815645"/>
              <a:gd name="connsiteY2" fmla="*/ 121659 h 1950459"/>
              <a:gd name="connsiteX3" fmla="*/ 1804947 w 1815645"/>
              <a:gd name="connsiteY3" fmla="*/ 1926605 h 1950459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7 w 1805241"/>
              <a:gd name="connsiteY3" fmla="*/ 1914814 h 1938668"/>
              <a:gd name="connsiteX0" fmla="*/ 0 w 1804947"/>
              <a:gd name="connsiteY0" fmla="*/ 1942200 h 1942200"/>
              <a:gd name="connsiteX1" fmla="*/ 1359673 w 1804947"/>
              <a:gd name="connsiteY1" fmla="*/ 367842 h 1942200"/>
              <a:gd name="connsiteX2" fmla="*/ 1749287 w 1804947"/>
              <a:gd name="connsiteY2" fmla="*/ 129302 h 1942200"/>
              <a:gd name="connsiteX3" fmla="*/ 1804947 w 1804947"/>
              <a:gd name="connsiteY3" fmla="*/ 1918346 h 1942200"/>
              <a:gd name="connsiteX0" fmla="*/ 0 w 1786364"/>
              <a:gd name="connsiteY0" fmla="*/ 1938668 h 1938668"/>
              <a:gd name="connsiteX1" fmla="*/ 1359673 w 1786364"/>
              <a:gd name="connsiteY1" fmla="*/ 364310 h 1938668"/>
              <a:gd name="connsiteX2" fmla="*/ 1749287 w 1786364"/>
              <a:gd name="connsiteY2" fmla="*/ 125770 h 1938668"/>
              <a:gd name="connsiteX3" fmla="*/ 1773142 w 1786364"/>
              <a:gd name="connsiteY3" fmla="*/ 1914814 h 1938668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8 w 1805241"/>
              <a:gd name="connsiteY3" fmla="*/ 1914814 h 1938668"/>
              <a:gd name="connsiteX0" fmla="*/ 0 w 1811409"/>
              <a:gd name="connsiteY0" fmla="*/ 1921405 h 1921405"/>
              <a:gd name="connsiteX1" fmla="*/ 1359673 w 1811409"/>
              <a:gd name="connsiteY1" fmla="*/ 347047 h 1921405"/>
              <a:gd name="connsiteX2" fmla="*/ 1765190 w 1811409"/>
              <a:gd name="connsiteY2" fmla="*/ 132361 h 1921405"/>
              <a:gd name="connsiteX3" fmla="*/ 1804948 w 1811409"/>
              <a:gd name="connsiteY3" fmla="*/ 1897551 h 1921405"/>
              <a:gd name="connsiteX0" fmla="*/ 0 w 1804948"/>
              <a:gd name="connsiteY0" fmla="*/ 1928453 h 1928453"/>
              <a:gd name="connsiteX1" fmla="*/ 1359673 w 1804948"/>
              <a:gd name="connsiteY1" fmla="*/ 354095 h 1928453"/>
              <a:gd name="connsiteX2" fmla="*/ 1765190 w 1804948"/>
              <a:gd name="connsiteY2" fmla="*/ 139409 h 1928453"/>
              <a:gd name="connsiteX3" fmla="*/ 1804948 w 1804948"/>
              <a:gd name="connsiteY3" fmla="*/ 1904599 h 1928453"/>
              <a:gd name="connsiteX0" fmla="*/ 0 w 1807158"/>
              <a:gd name="connsiteY0" fmla="*/ 1921405 h 1921405"/>
              <a:gd name="connsiteX1" fmla="*/ 1359673 w 1807158"/>
              <a:gd name="connsiteY1" fmla="*/ 347047 h 1921405"/>
              <a:gd name="connsiteX2" fmla="*/ 1765190 w 1807158"/>
              <a:gd name="connsiteY2" fmla="*/ 132361 h 1921405"/>
              <a:gd name="connsiteX3" fmla="*/ 1796997 w 1807158"/>
              <a:gd name="connsiteY3" fmla="*/ 1897551 h 1921405"/>
              <a:gd name="connsiteX0" fmla="*/ 0 w 1797006"/>
              <a:gd name="connsiteY0" fmla="*/ 1938667 h 1938667"/>
              <a:gd name="connsiteX1" fmla="*/ 1359673 w 1797006"/>
              <a:gd name="connsiteY1" fmla="*/ 364309 h 1938667"/>
              <a:gd name="connsiteX2" fmla="*/ 1741336 w 1797006"/>
              <a:gd name="connsiteY2" fmla="*/ 125769 h 1938667"/>
              <a:gd name="connsiteX3" fmla="*/ 1796997 w 1797006"/>
              <a:gd name="connsiteY3" fmla="*/ 1914813 h 1938667"/>
              <a:gd name="connsiteX0" fmla="*/ 0 w 1796997"/>
              <a:gd name="connsiteY0" fmla="*/ 1942200 h 1942200"/>
              <a:gd name="connsiteX1" fmla="*/ 1359673 w 1796997"/>
              <a:gd name="connsiteY1" fmla="*/ 367842 h 1942200"/>
              <a:gd name="connsiteX2" fmla="*/ 1741336 w 1796997"/>
              <a:gd name="connsiteY2" fmla="*/ 129302 h 1942200"/>
              <a:gd name="connsiteX3" fmla="*/ 1796997 w 1796997"/>
              <a:gd name="connsiteY3" fmla="*/ 1918346 h 1942200"/>
              <a:gd name="connsiteX0" fmla="*/ 0 w 1781708"/>
              <a:gd name="connsiteY0" fmla="*/ 1938668 h 1938668"/>
              <a:gd name="connsiteX1" fmla="*/ 1359673 w 1781708"/>
              <a:gd name="connsiteY1" fmla="*/ 364310 h 1938668"/>
              <a:gd name="connsiteX2" fmla="*/ 1741336 w 1781708"/>
              <a:gd name="connsiteY2" fmla="*/ 125770 h 1938668"/>
              <a:gd name="connsiteX3" fmla="*/ 1773143 w 1781708"/>
              <a:gd name="connsiteY3" fmla="*/ 1914814 h 1938668"/>
              <a:gd name="connsiteX0" fmla="*/ 0 w 1781708"/>
              <a:gd name="connsiteY0" fmla="*/ 1932855 h 1932855"/>
              <a:gd name="connsiteX1" fmla="*/ 1359673 w 1781708"/>
              <a:gd name="connsiteY1" fmla="*/ 358497 h 1932855"/>
              <a:gd name="connsiteX2" fmla="*/ 1741336 w 1781708"/>
              <a:gd name="connsiteY2" fmla="*/ 127909 h 1932855"/>
              <a:gd name="connsiteX3" fmla="*/ 1773143 w 1781708"/>
              <a:gd name="connsiteY3" fmla="*/ 1909001 h 193285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41336 w 1773143"/>
              <a:gd name="connsiteY2" fmla="*/ 131439 h 1936385"/>
              <a:gd name="connsiteX3" fmla="*/ 1773143 w 1773143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57239 w 1773143"/>
              <a:gd name="connsiteY2" fmla="*/ 131439 h 1936385"/>
              <a:gd name="connsiteX3" fmla="*/ 1773143 w 1773143"/>
              <a:gd name="connsiteY3" fmla="*/ 1912531 h 1936385"/>
              <a:gd name="connsiteX0" fmla="*/ 0 w 1778241"/>
              <a:gd name="connsiteY0" fmla="*/ 1936385 h 1936385"/>
              <a:gd name="connsiteX1" fmla="*/ 1359673 w 1778241"/>
              <a:gd name="connsiteY1" fmla="*/ 362027 h 1936385"/>
              <a:gd name="connsiteX2" fmla="*/ 1773141 w 1778241"/>
              <a:gd name="connsiteY2" fmla="*/ 131439 h 1936385"/>
              <a:gd name="connsiteX3" fmla="*/ 1773143 w 1778241"/>
              <a:gd name="connsiteY3" fmla="*/ 1912531 h 1936385"/>
              <a:gd name="connsiteX0" fmla="*/ 0 w 1774824"/>
              <a:gd name="connsiteY0" fmla="*/ 1936385 h 1936385"/>
              <a:gd name="connsiteX1" fmla="*/ 1359673 w 1774824"/>
              <a:gd name="connsiteY1" fmla="*/ 362027 h 1936385"/>
              <a:gd name="connsiteX2" fmla="*/ 1773141 w 1774824"/>
              <a:gd name="connsiteY2" fmla="*/ 131439 h 1936385"/>
              <a:gd name="connsiteX3" fmla="*/ 1773143 w 1774824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65190 w 1773143"/>
              <a:gd name="connsiteY2" fmla="*/ 131439 h 1936385"/>
              <a:gd name="connsiteX3" fmla="*/ 1773143 w 1773143"/>
              <a:gd name="connsiteY3" fmla="*/ 1912531 h 1936385"/>
              <a:gd name="connsiteX0" fmla="*/ 0 w 1774825"/>
              <a:gd name="connsiteY0" fmla="*/ 1930629 h 1930629"/>
              <a:gd name="connsiteX1" fmla="*/ 1359673 w 1774825"/>
              <a:gd name="connsiteY1" fmla="*/ 356271 h 1930629"/>
              <a:gd name="connsiteX2" fmla="*/ 1773142 w 1774825"/>
              <a:gd name="connsiteY2" fmla="*/ 133634 h 1930629"/>
              <a:gd name="connsiteX3" fmla="*/ 1773143 w 1774825"/>
              <a:gd name="connsiteY3" fmla="*/ 1906775 h 1930629"/>
              <a:gd name="connsiteX0" fmla="*/ 0 w 1774825"/>
              <a:gd name="connsiteY0" fmla="*/ 1924218 h 1924218"/>
              <a:gd name="connsiteX1" fmla="*/ 1359673 w 1774825"/>
              <a:gd name="connsiteY1" fmla="*/ 349860 h 1924218"/>
              <a:gd name="connsiteX2" fmla="*/ 1773142 w 1774825"/>
              <a:gd name="connsiteY2" fmla="*/ 127223 h 1924218"/>
              <a:gd name="connsiteX3" fmla="*/ 1773143 w 1774825"/>
              <a:gd name="connsiteY3" fmla="*/ 1900364 h 1924218"/>
              <a:gd name="connsiteX0" fmla="*/ 0 w 1806538"/>
              <a:gd name="connsiteY0" fmla="*/ 1837986 h 1837986"/>
              <a:gd name="connsiteX1" fmla="*/ 1359673 w 1806538"/>
              <a:gd name="connsiteY1" fmla="*/ 263628 h 1837986"/>
              <a:gd name="connsiteX2" fmla="*/ 1773142 w 1806538"/>
              <a:gd name="connsiteY2" fmla="*/ 40991 h 1837986"/>
              <a:gd name="connsiteX3" fmla="*/ 1781031 w 1806538"/>
              <a:gd name="connsiteY3" fmla="*/ 697678 h 1837986"/>
              <a:gd name="connsiteX4" fmla="*/ 1773143 w 1806538"/>
              <a:gd name="connsiteY4" fmla="*/ 1814132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1781031 w 3711126"/>
              <a:gd name="connsiteY3" fmla="*/ 697678 h 1837986"/>
              <a:gd name="connsiteX4" fmla="*/ 3711126 w 3711126"/>
              <a:gd name="connsiteY4" fmla="*/ 1827780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2313294 w 3711126"/>
              <a:gd name="connsiteY3" fmla="*/ 834155 h 1837986"/>
              <a:gd name="connsiteX4" fmla="*/ 3711126 w 3711126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449771 w 3711127"/>
              <a:gd name="connsiteY3" fmla="*/ 793212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18010 w 3711127"/>
              <a:gd name="connsiteY3" fmla="*/ 779564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58953 w 3711127"/>
              <a:gd name="connsiteY3" fmla="*/ 779564 h 1837986"/>
              <a:gd name="connsiteX4" fmla="*/ 3711126 w 3711127"/>
              <a:gd name="connsiteY4" fmla="*/ 1827780 h 1837986"/>
              <a:gd name="connsiteX0" fmla="*/ 0 w 3765718"/>
              <a:gd name="connsiteY0" fmla="*/ 1837986 h 1837986"/>
              <a:gd name="connsiteX1" fmla="*/ 1359673 w 3765718"/>
              <a:gd name="connsiteY1" fmla="*/ 263628 h 1837986"/>
              <a:gd name="connsiteX2" fmla="*/ 1773142 w 3765718"/>
              <a:gd name="connsiteY2" fmla="*/ 40991 h 1837986"/>
              <a:gd name="connsiteX3" fmla="*/ 2558953 w 3765718"/>
              <a:gd name="connsiteY3" fmla="*/ 779564 h 1837986"/>
              <a:gd name="connsiteX4" fmla="*/ 3765717 w 3765718"/>
              <a:gd name="connsiteY4" fmla="*/ 1827780 h 1837986"/>
              <a:gd name="connsiteX0" fmla="*/ 0 w 3765717"/>
              <a:gd name="connsiteY0" fmla="*/ 1837986 h 1837986"/>
              <a:gd name="connsiteX1" fmla="*/ 1359673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58953 w 3765717"/>
              <a:gd name="connsiteY3" fmla="*/ 835610 h 1894032"/>
              <a:gd name="connsiteX4" fmla="*/ 3765717 w 3765717"/>
              <a:gd name="connsiteY4" fmla="*/ 1883826 h 1894032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18010 w 3765717"/>
              <a:gd name="connsiteY3" fmla="*/ 903849 h 1894032"/>
              <a:gd name="connsiteX4" fmla="*/ 3765717 w 3765717"/>
              <a:gd name="connsiteY4" fmla="*/ 1883826 h 1894032"/>
              <a:gd name="connsiteX0" fmla="*/ 0 w 3765717"/>
              <a:gd name="connsiteY0" fmla="*/ 1954849 h 1954849"/>
              <a:gd name="connsiteX1" fmla="*/ 1195900 w 3765717"/>
              <a:gd name="connsiteY1" fmla="*/ 380491 h 1954849"/>
              <a:gd name="connsiteX2" fmla="*/ 1513834 w 3765717"/>
              <a:gd name="connsiteY2" fmla="*/ 21376 h 1954849"/>
              <a:gd name="connsiteX3" fmla="*/ 2518010 w 3765717"/>
              <a:gd name="connsiteY3" fmla="*/ 964666 h 1954849"/>
              <a:gd name="connsiteX4" fmla="*/ 3765717 w 3765717"/>
              <a:gd name="connsiteY4" fmla="*/ 1944643 h 195484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10 w 3765717"/>
              <a:gd name="connsiteY3" fmla="*/ 939916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04362 w 3765717"/>
              <a:gd name="connsiteY3" fmla="*/ 1008155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09 w 3765717"/>
              <a:gd name="connsiteY3" fmla="*/ 926268 h 1930099"/>
              <a:gd name="connsiteX4" fmla="*/ 3765717 w 3765717"/>
              <a:gd name="connsiteY4" fmla="*/ 1919893 h 1930099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2518009 w 3765717"/>
              <a:gd name="connsiteY4" fmla="*/ 908411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55435 h 1955435"/>
              <a:gd name="connsiteX1" fmla="*/ 1195900 w 3765717"/>
              <a:gd name="connsiteY1" fmla="*/ 381077 h 1955435"/>
              <a:gd name="connsiteX2" fmla="*/ 1582073 w 3765717"/>
              <a:gd name="connsiteY2" fmla="*/ 49257 h 1955435"/>
              <a:gd name="connsiteX3" fmla="*/ 2149520 w 3765717"/>
              <a:gd name="connsiteY3" fmla="*/ 487582 h 1955435"/>
              <a:gd name="connsiteX4" fmla="*/ 3159455 w 3765717"/>
              <a:gd name="connsiteY4" fmla="*/ 1388333 h 1955435"/>
              <a:gd name="connsiteX5" fmla="*/ 3132159 w 3765717"/>
              <a:gd name="connsiteY5" fmla="*/ 1374685 h 1955435"/>
              <a:gd name="connsiteX6" fmla="*/ 3765717 w 3765717"/>
              <a:gd name="connsiteY6" fmla="*/ 1945229 h 1955435"/>
              <a:gd name="connsiteX0" fmla="*/ 0 w 3765717"/>
              <a:gd name="connsiteY0" fmla="*/ 1932005 h 1932005"/>
              <a:gd name="connsiteX1" fmla="*/ 1195900 w 3765717"/>
              <a:gd name="connsiteY1" fmla="*/ 357647 h 1932005"/>
              <a:gd name="connsiteX2" fmla="*/ 1650312 w 3765717"/>
              <a:gd name="connsiteY2" fmla="*/ 53122 h 1932005"/>
              <a:gd name="connsiteX3" fmla="*/ 2149520 w 3765717"/>
              <a:gd name="connsiteY3" fmla="*/ 464152 h 1932005"/>
              <a:gd name="connsiteX4" fmla="*/ 3159455 w 3765717"/>
              <a:gd name="connsiteY4" fmla="*/ 1364903 h 1932005"/>
              <a:gd name="connsiteX5" fmla="*/ 3132159 w 3765717"/>
              <a:gd name="connsiteY5" fmla="*/ 1351255 h 1932005"/>
              <a:gd name="connsiteX6" fmla="*/ 3765717 w 3765717"/>
              <a:gd name="connsiteY6" fmla="*/ 1921799 h 1932005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149520 w 3765717"/>
              <a:gd name="connsiteY3" fmla="*/ 487823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33099 h 1933099"/>
              <a:gd name="connsiteX1" fmla="*/ 1195900 w 3765717"/>
              <a:gd name="connsiteY1" fmla="*/ 358741 h 1933099"/>
              <a:gd name="connsiteX2" fmla="*/ 1704903 w 3765717"/>
              <a:gd name="connsiteY2" fmla="*/ 81511 h 1933099"/>
              <a:gd name="connsiteX3" fmla="*/ 2258702 w 3765717"/>
              <a:gd name="connsiteY3" fmla="*/ 751850 h 1933099"/>
              <a:gd name="connsiteX4" fmla="*/ 3104864 w 3765717"/>
              <a:gd name="connsiteY4" fmla="*/ 1488827 h 1933099"/>
              <a:gd name="connsiteX5" fmla="*/ 3765717 w 3765717"/>
              <a:gd name="connsiteY5" fmla="*/ 1922893 h 1933099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58702 w 3765717"/>
              <a:gd name="connsiteY3" fmla="*/ 834338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388132 w 2570316"/>
              <a:gd name="connsiteY0" fmla="*/ 1967277 h 1970663"/>
              <a:gd name="connsiteX1" fmla="*/ 499 w 2570316"/>
              <a:gd name="connsiteY1" fmla="*/ 406512 h 1970663"/>
              <a:gd name="connsiteX2" fmla="*/ 509502 w 2570316"/>
              <a:gd name="connsiteY2" fmla="*/ 129282 h 1970663"/>
              <a:gd name="connsiteX3" fmla="*/ 1090597 w 2570316"/>
              <a:gd name="connsiteY3" fmla="*/ 745029 h 1970663"/>
              <a:gd name="connsiteX4" fmla="*/ 1923111 w 2570316"/>
              <a:gd name="connsiteY4" fmla="*/ 1509303 h 1970663"/>
              <a:gd name="connsiteX5" fmla="*/ 2570316 w 2570316"/>
              <a:gd name="connsiteY5" fmla="*/ 1970664 h 1970663"/>
              <a:gd name="connsiteX0" fmla="*/ 388358 w 2570542"/>
              <a:gd name="connsiteY0" fmla="*/ 1967277 h 1970664"/>
              <a:gd name="connsiteX1" fmla="*/ 725 w 2570542"/>
              <a:gd name="connsiteY1" fmla="*/ 406512 h 1970664"/>
              <a:gd name="connsiteX2" fmla="*/ 509728 w 2570542"/>
              <a:gd name="connsiteY2" fmla="*/ 129282 h 1970664"/>
              <a:gd name="connsiteX3" fmla="*/ 1090823 w 2570542"/>
              <a:gd name="connsiteY3" fmla="*/ 745029 h 1970664"/>
              <a:gd name="connsiteX4" fmla="*/ 1923337 w 2570542"/>
              <a:gd name="connsiteY4" fmla="*/ 1509303 h 1970664"/>
              <a:gd name="connsiteX5" fmla="*/ 2570542 w 2570542"/>
              <a:gd name="connsiteY5" fmla="*/ 1970664 h 1970664"/>
              <a:gd name="connsiteX0" fmla="*/ 144741 w 2326925"/>
              <a:gd name="connsiteY0" fmla="*/ 1970391 h 1973778"/>
              <a:gd name="connsiteX1" fmla="*/ 1720 w 2326925"/>
              <a:gd name="connsiteY1" fmla="*/ 396033 h 1973778"/>
              <a:gd name="connsiteX2" fmla="*/ 266111 w 2326925"/>
              <a:gd name="connsiteY2" fmla="*/ 132396 h 1973778"/>
              <a:gd name="connsiteX3" fmla="*/ 847206 w 2326925"/>
              <a:gd name="connsiteY3" fmla="*/ 748143 h 1973778"/>
              <a:gd name="connsiteX4" fmla="*/ 1679720 w 2326925"/>
              <a:gd name="connsiteY4" fmla="*/ 1512417 h 1973778"/>
              <a:gd name="connsiteX5" fmla="*/ 2326925 w 2326925"/>
              <a:gd name="connsiteY5" fmla="*/ 1973778 h 1973778"/>
              <a:gd name="connsiteX0" fmla="*/ 143280 w 2325464"/>
              <a:gd name="connsiteY0" fmla="*/ 1970391 h 1973778"/>
              <a:gd name="connsiteX1" fmla="*/ 259 w 2325464"/>
              <a:gd name="connsiteY1" fmla="*/ 396033 h 1973778"/>
              <a:gd name="connsiteX2" fmla="*/ 264650 w 2325464"/>
              <a:gd name="connsiteY2" fmla="*/ 132396 h 1973778"/>
              <a:gd name="connsiteX3" fmla="*/ 845745 w 2325464"/>
              <a:gd name="connsiteY3" fmla="*/ 748143 h 1973778"/>
              <a:gd name="connsiteX4" fmla="*/ 1678259 w 2325464"/>
              <a:gd name="connsiteY4" fmla="*/ 1512417 h 1973778"/>
              <a:gd name="connsiteX5" fmla="*/ 2325464 w 2325464"/>
              <a:gd name="connsiteY5" fmla="*/ 1973778 h 1973778"/>
              <a:gd name="connsiteX0" fmla="*/ 29443 w 2340369"/>
              <a:gd name="connsiteY0" fmla="*/ 1970391 h 1973778"/>
              <a:gd name="connsiteX1" fmla="*/ 15164 w 2340369"/>
              <a:gd name="connsiteY1" fmla="*/ 396033 h 1973778"/>
              <a:gd name="connsiteX2" fmla="*/ 279555 w 2340369"/>
              <a:gd name="connsiteY2" fmla="*/ 132396 h 1973778"/>
              <a:gd name="connsiteX3" fmla="*/ 860650 w 2340369"/>
              <a:gd name="connsiteY3" fmla="*/ 748143 h 1973778"/>
              <a:gd name="connsiteX4" fmla="*/ 1693164 w 2340369"/>
              <a:gd name="connsiteY4" fmla="*/ 1512417 h 1973778"/>
              <a:gd name="connsiteX5" fmla="*/ 2340369 w 2340369"/>
              <a:gd name="connsiteY5" fmla="*/ 1973778 h 1973778"/>
              <a:gd name="connsiteX0" fmla="*/ 50079 w 2335256"/>
              <a:gd name="connsiteY0" fmla="*/ 1970391 h 1973778"/>
              <a:gd name="connsiteX1" fmla="*/ 10051 w 2335256"/>
              <a:gd name="connsiteY1" fmla="*/ 396033 h 1973778"/>
              <a:gd name="connsiteX2" fmla="*/ 274442 w 2335256"/>
              <a:gd name="connsiteY2" fmla="*/ 132396 h 1973778"/>
              <a:gd name="connsiteX3" fmla="*/ 855537 w 2335256"/>
              <a:gd name="connsiteY3" fmla="*/ 748143 h 1973778"/>
              <a:gd name="connsiteX4" fmla="*/ 1688051 w 2335256"/>
              <a:gd name="connsiteY4" fmla="*/ 1512417 h 1973778"/>
              <a:gd name="connsiteX5" fmla="*/ 2335256 w 2335256"/>
              <a:gd name="connsiteY5" fmla="*/ 1973778 h 1973778"/>
              <a:gd name="connsiteX0" fmla="*/ 51352 w 2336529"/>
              <a:gd name="connsiteY0" fmla="*/ 1970391 h 1973778"/>
              <a:gd name="connsiteX1" fmla="*/ 11324 w 2336529"/>
              <a:gd name="connsiteY1" fmla="*/ 396033 h 1973778"/>
              <a:gd name="connsiteX2" fmla="*/ 275715 w 2336529"/>
              <a:gd name="connsiteY2" fmla="*/ 132396 h 1973778"/>
              <a:gd name="connsiteX3" fmla="*/ 856810 w 2336529"/>
              <a:gd name="connsiteY3" fmla="*/ 748143 h 1973778"/>
              <a:gd name="connsiteX4" fmla="*/ 1689324 w 2336529"/>
              <a:gd name="connsiteY4" fmla="*/ 1512417 h 1973778"/>
              <a:gd name="connsiteX5" fmla="*/ 2336529 w 2336529"/>
              <a:gd name="connsiteY5" fmla="*/ 1973778 h 1973778"/>
              <a:gd name="connsiteX0" fmla="*/ 41170 w 2339222"/>
              <a:gd name="connsiteY0" fmla="*/ 1970391 h 1973778"/>
              <a:gd name="connsiteX1" fmla="*/ 14017 w 2339222"/>
              <a:gd name="connsiteY1" fmla="*/ 396033 h 1973778"/>
              <a:gd name="connsiteX2" fmla="*/ 278408 w 2339222"/>
              <a:gd name="connsiteY2" fmla="*/ 132396 h 1973778"/>
              <a:gd name="connsiteX3" fmla="*/ 859503 w 2339222"/>
              <a:gd name="connsiteY3" fmla="*/ 748143 h 1973778"/>
              <a:gd name="connsiteX4" fmla="*/ 1692017 w 2339222"/>
              <a:gd name="connsiteY4" fmla="*/ 1512417 h 1973778"/>
              <a:gd name="connsiteX5" fmla="*/ 2339222 w 2339222"/>
              <a:gd name="connsiteY5" fmla="*/ 1973778 h 1973778"/>
              <a:gd name="connsiteX0" fmla="*/ 28917 w 2326969"/>
              <a:gd name="connsiteY0" fmla="*/ 1988364 h 1991751"/>
              <a:gd name="connsiteX1" fmla="*/ 1764 w 2326969"/>
              <a:gd name="connsiteY1" fmla="*/ 414006 h 1991751"/>
              <a:gd name="connsiteX2" fmla="*/ 266155 w 2326969"/>
              <a:gd name="connsiteY2" fmla="*/ 150369 h 1991751"/>
              <a:gd name="connsiteX3" fmla="*/ 847250 w 2326969"/>
              <a:gd name="connsiteY3" fmla="*/ 766116 h 1991751"/>
              <a:gd name="connsiteX4" fmla="*/ 1679764 w 2326969"/>
              <a:gd name="connsiteY4" fmla="*/ 1530390 h 1991751"/>
              <a:gd name="connsiteX5" fmla="*/ 2326969 w 2326969"/>
              <a:gd name="connsiteY5" fmla="*/ 1991751 h 1991751"/>
              <a:gd name="connsiteX0" fmla="*/ 27785 w 2325837"/>
              <a:gd name="connsiteY0" fmla="*/ 1952194 h 1955581"/>
              <a:gd name="connsiteX1" fmla="*/ 632 w 2325837"/>
              <a:gd name="connsiteY1" fmla="*/ 377836 h 1955581"/>
              <a:gd name="connsiteX2" fmla="*/ 265023 w 2325837"/>
              <a:gd name="connsiteY2" fmla="*/ 114199 h 1955581"/>
              <a:gd name="connsiteX3" fmla="*/ 846118 w 2325837"/>
              <a:gd name="connsiteY3" fmla="*/ 729946 h 1955581"/>
              <a:gd name="connsiteX4" fmla="*/ 1678632 w 2325837"/>
              <a:gd name="connsiteY4" fmla="*/ 1494220 h 1955581"/>
              <a:gd name="connsiteX5" fmla="*/ 2325837 w 2325837"/>
              <a:gd name="connsiteY5" fmla="*/ 1955581 h 1955581"/>
              <a:gd name="connsiteX0" fmla="*/ 34039 w 2332091"/>
              <a:gd name="connsiteY0" fmla="*/ 2013593 h 2016980"/>
              <a:gd name="connsiteX1" fmla="*/ 6886 w 2332091"/>
              <a:gd name="connsiteY1" fmla="*/ 439235 h 2016980"/>
              <a:gd name="connsiteX2" fmla="*/ 168283 w 2332091"/>
              <a:gd name="connsiteY2" fmla="*/ 80452 h 2016980"/>
              <a:gd name="connsiteX3" fmla="*/ 852372 w 2332091"/>
              <a:gd name="connsiteY3" fmla="*/ 791345 h 2016980"/>
              <a:gd name="connsiteX4" fmla="*/ 1684886 w 2332091"/>
              <a:gd name="connsiteY4" fmla="*/ 1555619 h 2016980"/>
              <a:gd name="connsiteX5" fmla="*/ 2332091 w 2332091"/>
              <a:gd name="connsiteY5" fmla="*/ 2016980 h 2016980"/>
              <a:gd name="connsiteX0" fmla="*/ 34039 w 2332091"/>
              <a:gd name="connsiteY0" fmla="*/ 1933141 h 1936528"/>
              <a:gd name="connsiteX1" fmla="*/ 6886 w 2332091"/>
              <a:gd name="connsiteY1" fmla="*/ 358783 h 1936528"/>
              <a:gd name="connsiteX2" fmla="*/ 168283 w 2332091"/>
              <a:gd name="connsiteY2" fmla="*/ 0 h 1936528"/>
              <a:gd name="connsiteX3" fmla="*/ 852372 w 2332091"/>
              <a:gd name="connsiteY3" fmla="*/ 710893 h 1936528"/>
              <a:gd name="connsiteX4" fmla="*/ 1684886 w 2332091"/>
              <a:gd name="connsiteY4" fmla="*/ 1475167 h 1936528"/>
              <a:gd name="connsiteX5" fmla="*/ 2332091 w 2332091"/>
              <a:gd name="connsiteY5" fmla="*/ 1936528 h 1936528"/>
              <a:gd name="connsiteX0" fmla="*/ 91531 w 2389583"/>
              <a:gd name="connsiteY0" fmla="*/ 2069064 h 2072451"/>
              <a:gd name="connsiteX1" fmla="*/ 64378 w 2389583"/>
              <a:gd name="connsiteY1" fmla="*/ 494706 h 2072451"/>
              <a:gd name="connsiteX2" fmla="*/ 71284 w 2389583"/>
              <a:gd name="connsiteY2" fmla="*/ 0 h 2072451"/>
              <a:gd name="connsiteX3" fmla="*/ 909864 w 2389583"/>
              <a:gd name="connsiteY3" fmla="*/ 846816 h 2072451"/>
              <a:gd name="connsiteX4" fmla="*/ 1742378 w 2389583"/>
              <a:gd name="connsiteY4" fmla="*/ 1611090 h 2072451"/>
              <a:gd name="connsiteX5" fmla="*/ 2389583 w 2389583"/>
              <a:gd name="connsiteY5" fmla="*/ 2072451 h 2072451"/>
              <a:gd name="connsiteX0" fmla="*/ 29901 w 2327953"/>
              <a:gd name="connsiteY0" fmla="*/ 2069064 h 2072451"/>
              <a:gd name="connsiteX1" fmla="*/ 2748 w 2327953"/>
              <a:gd name="connsiteY1" fmla="*/ 494706 h 2072451"/>
              <a:gd name="connsiteX2" fmla="*/ 9654 w 2327953"/>
              <a:gd name="connsiteY2" fmla="*/ 0 h 2072451"/>
              <a:gd name="connsiteX3" fmla="*/ 848234 w 2327953"/>
              <a:gd name="connsiteY3" fmla="*/ 846816 h 2072451"/>
              <a:gd name="connsiteX4" fmla="*/ 1680748 w 2327953"/>
              <a:gd name="connsiteY4" fmla="*/ 1611090 h 2072451"/>
              <a:gd name="connsiteX5" fmla="*/ 2327953 w 2327953"/>
              <a:gd name="connsiteY5" fmla="*/ 2072451 h 2072451"/>
              <a:gd name="connsiteX0" fmla="*/ 33923 w 2331975"/>
              <a:gd name="connsiteY0" fmla="*/ 1974201 h 1977588"/>
              <a:gd name="connsiteX1" fmla="*/ 6770 w 2331975"/>
              <a:gd name="connsiteY1" fmla="*/ 399843 h 1977588"/>
              <a:gd name="connsiteX2" fmla="*/ 166424 w 2331975"/>
              <a:gd name="connsiteY2" fmla="*/ 0 h 1977588"/>
              <a:gd name="connsiteX3" fmla="*/ 852256 w 2331975"/>
              <a:gd name="connsiteY3" fmla="*/ 751953 h 1977588"/>
              <a:gd name="connsiteX4" fmla="*/ 1684770 w 2331975"/>
              <a:gd name="connsiteY4" fmla="*/ 1516227 h 1977588"/>
              <a:gd name="connsiteX5" fmla="*/ 2331975 w 2331975"/>
              <a:gd name="connsiteY5" fmla="*/ 1977588 h 1977588"/>
              <a:gd name="connsiteX0" fmla="*/ 31586 w 2329638"/>
              <a:gd name="connsiteY0" fmla="*/ 2002660 h 2006047"/>
              <a:gd name="connsiteX1" fmla="*/ 4433 w 2329638"/>
              <a:gd name="connsiteY1" fmla="*/ 428302 h 2006047"/>
              <a:gd name="connsiteX2" fmla="*/ 128146 w 2329638"/>
              <a:gd name="connsiteY2" fmla="*/ 0 h 2006047"/>
              <a:gd name="connsiteX3" fmla="*/ 849919 w 2329638"/>
              <a:gd name="connsiteY3" fmla="*/ 780412 h 2006047"/>
              <a:gd name="connsiteX4" fmla="*/ 1682433 w 2329638"/>
              <a:gd name="connsiteY4" fmla="*/ 1544686 h 2006047"/>
              <a:gd name="connsiteX5" fmla="*/ 2329638 w 2329638"/>
              <a:gd name="connsiteY5" fmla="*/ 2006047 h 2006047"/>
              <a:gd name="connsiteX0" fmla="*/ 31586 w 2329638"/>
              <a:gd name="connsiteY0" fmla="*/ 2002660 h 2006047"/>
              <a:gd name="connsiteX1" fmla="*/ 4433 w 2329638"/>
              <a:gd name="connsiteY1" fmla="*/ 428302 h 2006047"/>
              <a:gd name="connsiteX2" fmla="*/ 128146 w 2329638"/>
              <a:gd name="connsiteY2" fmla="*/ 0 h 2006047"/>
              <a:gd name="connsiteX3" fmla="*/ 849919 w 2329638"/>
              <a:gd name="connsiteY3" fmla="*/ 780412 h 2006047"/>
              <a:gd name="connsiteX4" fmla="*/ 1682433 w 2329638"/>
              <a:gd name="connsiteY4" fmla="*/ 1544686 h 2006047"/>
              <a:gd name="connsiteX5" fmla="*/ 2329638 w 2329638"/>
              <a:gd name="connsiteY5" fmla="*/ 2006047 h 2006047"/>
              <a:gd name="connsiteX0" fmla="*/ 1121 w 2299173"/>
              <a:gd name="connsiteY0" fmla="*/ 2002660 h 2006047"/>
              <a:gd name="connsiteX1" fmla="*/ 81790 w 2299173"/>
              <a:gd name="connsiteY1" fmla="*/ 428302 h 2006047"/>
              <a:gd name="connsiteX2" fmla="*/ 97681 w 2299173"/>
              <a:gd name="connsiteY2" fmla="*/ 0 h 2006047"/>
              <a:gd name="connsiteX3" fmla="*/ 819454 w 2299173"/>
              <a:gd name="connsiteY3" fmla="*/ 780412 h 2006047"/>
              <a:gd name="connsiteX4" fmla="*/ 1651968 w 2299173"/>
              <a:gd name="connsiteY4" fmla="*/ 1544686 h 2006047"/>
              <a:gd name="connsiteX5" fmla="*/ 2299173 w 2299173"/>
              <a:gd name="connsiteY5" fmla="*/ 2006047 h 2006047"/>
              <a:gd name="connsiteX0" fmla="*/ 927 w 2298979"/>
              <a:gd name="connsiteY0" fmla="*/ 2002660 h 2006047"/>
              <a:gd name="connsiteX1" fmla="*/ 81596 w 2298979"/>
              <a:gd name="connsiteY1" fmla="*/ 428302 h 2006047"/>
              <a:gd name="connsiteX2" fmla="*/ 97487 w 2298979"/>
              <a:gd name="connsiteY2" fmla="*/ 0 h 2006047"/>
              <a:gd name="connsiteX3" fmla="*/ 819260 w 2298979"/>
              <a:gd name="connsiteY3" fmla="*/ 780412 h 2006047"/>
              <a:gd name="connsiteX4" fmla="*/ 1651774 w 2298979"/>
              <a:gd name="connsiteY4" fmla="*/ 1544686 h 2006047"/>
              <a:gd name="connsiteX5" fmla="*/ 2298979 w 2298979"/>
              <a:gd name="connsiteY5" fmla="*/ 2006047 h 2006047"/>
              <a:gd name="connsiteX0" fmla="*/ 851 w 2298903"/>
              <a:gd name="connsiteY0" fmla="*/ 2002660 h 2006047"/>
              <a:gd name="connsiteX1" fmla="*/ 90505 w 2298903"/>
              <a:gd name="connsiteY1" fmla="*/ 428302 h 2006047"/>
              <a:gd name="connsiteX2" fmla="*/ 97411 w 2298903"/>
              <a:gd name="connsiteY2" fmla="*/ 0 h 2006047"/>
              <a:gd name="connsiteX3" fmla="*/ 819184 w 2298903"/>
              <a:gd name="connsiteY3" fmla="*/ 780412 h 2006047"/>
              <a:gd name="connsiteX4" fmla="*/ 1651698 w 2298903"/>
              <a:gd name="connsiteY4" fmla="*/ 1544686 h 2006047"/>
              <a:gd name="connsiteX5" fmla="*/ 2298903 w 2298903"/>
              <a:gd name="connsiteY5" fmla="*/ 2006047 h 2006047"/>
              <a:gd name="connsiteX0" fmla="*/ 5283 w 2213484"/>
              <a:gd name="connsiteY0" fmla="*/ 2002660 h 2006047"/>
              <a:gd name="connsiteX1" fmla="*/ 5086 w 2213484"/>
              <a:gd name="connsiteY1" fmla="*/ 428302 h 2006047"/>
              <a:gd name="connsiteX2" fmla="*/ 11992 w 2213484"/>
              <a:gd name="connsiteY2" fmla="*/ 0 h 2006047"/>
              <a:gd name="connsiteX3" fmla="*/ 733765 w 2213484"/>
              <a:gd name="connsiteY3" fmla="*/ 780412 h 2006047"/>
              <a:gd name="connsiteX4" fmla="*/ 1566279 w 2213484"/>
              <a:gd name="connsiteY4" fmla="*/ 1544686 h 2006047"/>
              <a:gd name="connsiteX5" fmla="*/ 2213484 w 2213484"/>
              <a:gd name="connsiteY5" fmla="*/ 2006047 h 2006047"/>
              <a:gd name="connsiteX0" fmla="*/ 1354 w 2209555"/>
              <a:gd name="connsiteY0" fmla="*/ 2002660 h 2006047"/>
              <a:gd name="connsiteX1" fmla="*/ 1157 w 2209555"/>
              <a:gd name="connsiteY1" fmla="*/ 428302 h 2006047"/>
              <a:gd name="connsiteX2" fmla="*/ 8063 w 2209555"/>
              <a:gd name="connsiteY2" fmla="*/ 0 h 2006047"/>
              <a:gd name="connsiteX3" fmla="*/ 729836 w 2209555"/>
              <a:gd name="connsiteY3" fmla="*/ 780412 h 2006047"/>
              <a:gd name="connsiteX4" fmla="*/ 1562350 w 2209555"/>
              <a:gd name="connsiteY4" fmla="*/ 1544686 h 2006047"/>
              <a:gd name="connsiteX5" fmla="*/ 2209555 w 2209555"/>
              <a:gd name="connsiteY5" fmla="*/ 2006047 h 2006047"/>
              <a:gd name="connsiteX0" fmla="*/ 2277 w 2210478"/>
              <a:gd name="connsiteY0" fmla="*/ 2002660 h 2006047"/>
              <a:gd name="connsiteX1" fmla="*/ 2080 w 2210478"/>
              <a:gd name="connsiteY1" fmla="*/ 428302 h 2006047"/>
              <a:gd name="connsiteX2" fmla="*/ 0 w 2210478"/>
              <a:gd name="connsiteY2" fmla="*/ 0 h 2006047"/>
              <a:gd name="connsiteX3" fmla="*/ 730759 w 2210478"/>
              <a:gd name="connsiteY3" fmla="*/ 780412 h 2006047"/>
              <a:gd name="connsiteX4" fmla="*/ 1563273 w 2210478"/>
              <a:gd name="connsiteY4" fmla="*/ 1544686 h 2006047"/>
              <a:gd name="connsiteX5" fmla="*/ 2210478 w 2210478"/>
              <a:gd name="connsiteY5" fmla="*/ 2006047 h 200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478" h="2006047">
                <a:moveTo>
                  <a:pt x="2277" y="2002660"/>
                </a:moveTo>
                <a:cubicBezTo>
                  <a:pt x="82" y="1610970"/>
                  <a:pt x="2459" y="762079"/>
                  <a:pt x="2080" y="428302"/>
                </a:cubicBezTo>
                <a:cubicBezTo>
                  <a:pt x="1701" y="94525"/>
                  <a:pt x="5111" y="246164"/>
                  <a:pt x="0" y="0"/>
                </a:cubicBezTo>
                <a:cubicBezTo>
                  <a:pt x="231724" y="256587"/>
                  <a:pt x="497432" y="548134"/>
                  <a:pt x="730759" y="780412"/>
                </a:cubicBezTo>
                <a:cubicBezTo>
                  <a:pt x="964086" y="1026337"/>
                  <a:pt x="1234766" y="1319942"/>
                  <a:pt x="1563273" y="1544686"/>
                </a:cubicBezTo>
                <a:cubicBezTo>
                  <a:pt x="1796245" y="1755782"/>
                  <a:pt x="2084174" y="1890027"/>
                  <a:pt x="2210478" y="2006047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       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2885" y="918152"/>
            <a:ext cx="8466909" cy="457200"/>
          </a:xfrm>
        </p:spPr>
        <p:txBody>
          <a:bodyPr/>
          <a:lstStyle/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Type-II superconductors are also known as </a:t>
            </a:r>
            <a:r>
              <a:rPr lang="en-US" sz="2400" dirty="0" smtClean="0">
                <a:solidFill>
                  <a:srgbClr val="0070C0"/>
                </a:solidFill>
              </a:rPr>
              <a:t>hard superconductor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477762" y="2362159"/>
            <a:ext cx="1579857" cy="2688054"/>
            <a:chOff x="7477762" y="2362159"/>
            <a:chExt cx="1579857" cy="2688054"/>
          </a:xfrm>
        </p:grpSpPr>
        <p:grpSp>
          <p:nvGrpSpPr>
            <p:cNvPr id="30" name="Group 29"/>
            <p:cNvGrpSpPr/>
            <p:nvPr/>
          </p:nvGrpSpPr>
          <p:grpSpPr>
            <a:xfrm>
              <a:off x="7538682" y="2362159"/>
              <a:ext cx="1448995" cy="1920651"/>
              <a:chOff x="1094341" y="2119507"/>
              <a:chExt cx="2142698" cy="2844188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 flipV="1">
                <a:off x="1501499" y="2129055"/>
                <a:ext cx="0" cy="28346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1968847" y="2129055"/>
                <a:ext cx="0" cy="28346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 flipV="1">
                <a:off x="2408023" y="2129055"/>
                <a:ext cx="0" cy="28346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 flipV="1">
                <a:off x="2820253" y="2129055"/>
                <a:ext cx="0" cy="28346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V="1">
                <a:off x="3237039" y="2119507"/>
                <a:ext cx="0" cy="28346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1094341" y="2129055"/>
                <a:ext cx="0" cy="283464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7477762" y="4650103"/>
              <a:ext cx="1579857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</a:rPr>
                <a:t>Normal State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764771" y="2831433"/>
              <a:ext cx="1005840" cy="1005840"/>
              <a:chOff x="1261051" y="2685888"/>
              <a:chExt cx="1828800" cy="18288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1546831" y="3312408"/>
                    <a:ext cx="1261651" cy="559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≠0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6831" y="3312408"/>
                    <a:ext cx="1261651" cy="55959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895" r="-7895"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3" name="Oval 42"/>
              <p:cNvSpPr/>
              <p:nvPr/>
            </p:nvSpPr>
            <p:spPr>
              <a:xfrm>
                <a:off x="1261051" y="2685888"/>
                <a:ext cx="1828800" cy="18288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9331230" y="2335577"/>
            <a:ext cx="2512326" cy="2720109"/>
            <a:chOff x="9555700" y="2325988"/>
            <a:chExt cx="2512326" cy="2720109"/>
          </a:xfrm>
        </p:grpSpPr>
        <p:sp>
          <p:nvSpPr>
            <p:cNvPr id="44" name="TextBox 43"/>
            <p:cNvSpPr txBox="1"/>
            <p:nvPr/>
          </p:nvSpPr>
          <p:spPr>
            <a:xfrm>
              <a:off x="9555700" y="4645987"/>
              <a:ext cx="2512326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accent6">
                      <a:lumMod val="50000"/>
                    </a:schemeClr>
                  </a:solidFill>
                </a:rPr>
                <a:t>Superconducting State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0308943" y="2775687"/>
              <a:ext cx="1005840" cy="1005840"/>
              <a:chOff x="4961879" y="2701810"/>
              <a:chExt cx="1828800" cy="18288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5254859" y="3336412"/>
                    <a:ext cx="1261651" cy="55959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54859" y="3336412"/>
                    <a:ext cx="1261651" cy="5595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772" r="-7018" b="-78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Oval 46"/>
              <p:cNvSpPr/>
              <p:nvPr/>
            </p:nvSpPr>
            <p:spPr>
              <a:xfrm>
                <a:off x="4961879" y="2701810"/>
                <a:ext cx="1828800" cy="1828800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806177" y="2325988"/>
              <a:ext cx="1958589" cy="1992363"/>
              <a:chOff x="4199321" y="2022425"/>
              <a:chExt cx="3538374" cy="3283107"/>
            </a:xfrm>
          </p:grpSpPr>
          <p:sp>
            <p:nvSpPr>
              <p:cNvPr id="49" name="Freeform 48"/>
              <p:cNvSpPr/>
              <p:nvPr/>
            </p:nvSpPr>
            <p:spPr>
              <a:xfrm>
                <a:off x="6491500" y="2028333"/>
                <a:ext cx="754415" cy="3243992"/>
              </a:xfrm>
              <a:custGeom>
                <a:avLst/>
                <a:gdLst>
                  <a:gd name="connsiteX0" fmla="*/ 206930 w 1025931"/>
                  <a:gd name="connsiteY0" fmla="*/ 3166280 h 3166280"/>
                  <a:gd name="connsiteX1" fmla="*/ 193282 w 1025931"/>
                  <a:gd name="connsiteY1" fmla="*/ 2374710 h 3166280"/>
                  <a:gd name="connsiteX2" fmla="*/ 1025796 w 1025931"/>
                  <a:gd name="connsiteY2" fmla="*/ 1514901 h 3166280"/>
                  <a:gd name="connsiteX3" fmla="*/ 125044 w 1025931"/>
                  <a:gd name="connsiteY3" fmla="*/ 723331 h 3166280"/>
                  <a:gd name="connsiteX4" fmla="*/ 29509 w 1025931"/>
                  <a:gd name="connsiteY4" fmla="*/ 0 h 3166280"/>
                  <a:gd name="connsiteX0" fmla="*/ 186584 w 1005585"/>
                  <a:gd name="connsiteY0" fmla="*/ 3166280 h 3166280"/>
                  <a:gd name="connsiteX1" fmla="*/ 172936 w 1005585"/>
                  <a:gd name="connsiteY1" fmla="*/ 2374710 h 3166280"/>
                  <a:gd name="connsiteX2" fmla="*/ 1005450 w 1005585"/>
                  <a:gd name="connsiteY2" fmla="*/ 1514901 h 3166280"/>
                  <a:gd name="connsiteX3" fmla="*/ 104698 w 1005585"/>
                  <a:gd name="connsiteY3" fmla="*/ 723331 h 3166280"/>
                  <a:gd name="connsiteX4" fmla="*/ 9163 w 1005585"/>
                  <a:gd name="connsiteY4" fmla="*/ 0 h 3166280"/>
                  <a:gd name="connsiteX0" fmla="*/ 199433 w 1018827"/>
                  <a:gd name="connsiteY0" fmla="*/ 3166280 h 3166280"/>
                  <a:gd name="connsiteX1" fmla="*/ 185785 w 1018827"/>
                  <a:gd name="connsiteY1" fmla="*/ 2374710 h 3166280"/>
                  <a:gd name="connsiteX2" fmla="*/ 1018299 w 1018827"/>
                  <a:gd name="connsiteY2" fmla="*/ 1514901 h 3166280"/>
                  <a:gd name="connsiteX3" fmla="*/ 49308 w 1018827"/>
                  <a:gd name="connsiteY3" fmla="*/ 805218 h 3166280"/>
                  <a:gd name="connsiteX4" fmla="*/ 22012 w 1018827"/>
                  <a:gd name="connsiteY4" fmla="*/ 0 h 3166280"/>
                  <a:gd name="connsiteX0" fmla="*/ 188459 w 1007853"/>
                  <a:gd name="connsiteY0" fmla="*/ 3166280 h 3166280"/>
                  <a:gd name="connsiteX1" fmla="*/ 174811 w 1007853"/>
                  <a:gd name="connsiteY1" fmla="*/ 2374710 h 3166280"/>
                  <a:gd name="connsiteX2" fmla="*/ 1007325 w 1007853"/>
                  <a:gd name="connsiteY2" fmla="*/ 1514901 h 3166280"/>
                  <a:gd name="connsiteX3" fmla="*/ 38334 w 1007853"/>
                  <a:gd name="connsiteY3" fmla="*/ 805218 h 3166280"/>
                  <a:gd name="connsiteX4" fmla="*/ 11038 w 1007853"/>
                  <a:gd name="connsiteY4" fmla="*/ 0 h 3166280"/>
                  <a:gd name="connsiteX0" fmla="*/ 177421 w 996815"/>
                  <a:gd name="connsiteY0" fmla="*/ 3166280 h 3166280"/>
                  <a:gd name="connsiteX1" fmla="*/ 163773 w 996815"/>
                  <a:gd name="connsiteY1" fmla="*/ 2374710 h 3166280"/>
                  <a:gd name="connsiteX2" fmla="*/ 996287 w 996815"/>
                  <a:gd name="connsiteY2" fmla="*/ 1514901 h 3166280"/>
                  <a:gd name="connsiteX3" fmla="*/ 27296 w 996815"/>
                  <a:gd name="connsiteY3" fmla="*/ 805218 h 3166280"/>
                  <a:gd name="connsiteX4" fmla="*/ 0 w 996815"/>
                  <a:gd name="connsiteY4" fmla="*/ 0 h 3166280"/>
                  <a:gd name="connsiteX0" fmla="*/ 54591 w 996830"/>
                  <a:gd name="connsiteY0" fmla="*/ 3179927 h 3179927"/>
                  <a:gd name="connsiteX1" fmla="*/ 163773 w 996830"/>
                  <a:gd name="connsiteY1" fmla="*/ 2374710 h 3179927"/>
                  <a:gd name="connsiteX2" fmla="*/ 996287 w 996830"/>
                  <a:gd name="connsiteY2" fmla="*/ 1514901 h 3179927"/>
                  <a:gd name="connsiteX3" fmla="*/ 27296 w 996830"/>
                  <a:gd name="connsiteY3" fmla="*/ 805218 h 3179927"/>
                  <a:gd name="connsiteX4" fmla="*/ 0 w 996830"/>
                  <a:gd name="connsiteY4" fmla="*/ 0 h 3179927"/>
                  <a:gd name="connsiteX0" fmla="*/ 98273 w 1039973"/>
                  <a:gd name="connsiteY0" fmla="*/ 3179927 h 3179927"/>
                  <a:gd name="connsiteX1" fmla="*/ 84625 w 1039973"/>
                  <a:gd name="connsiteY1" fmla="*/ 2347414 h 3179927"/>
                  <a:gd name="connsiteX2" fmla="*/ 1039969 w 1039973"/>
                  <a:gd name="connsiteY2" fmla="*/ 1514901 h 3179927"/>
                  <a:gd name="connsiteX3" fmla="*/ 70978 w 1039973"/>
                  <a:gd name="connsiteY3" fmla="*/ 805218 h 3179927"/>
                  <a:gd name="connsiteX4" fmla="*/ 43682 w 1039973"/>
                  <a:gd name="connsiteY4" fmla="*/ 0 h 3179927"/>
                  <a:gd name="connsiteX0" fmla="*/ 98273 w 1039973"/>
                  <a:gd name="connsiteY0" fmla="*/ 3207222 h 3207222"/>
                  <a:gd name="connsiteX1" fmla="*/ 84625 w 1039973"/>
                  <a:gd name="connsiteY1" fmla="*/ 2347414 h 3207222"/>
                  <a:gd name="connsiteX2" fmla="*/ 1039969 w 1039973"/>
                  <a:gd name="connsiteY2" fmla="*/ 1514901 h 3207222"/>
                  <a:gd name="connsiteX3" fmla="*/ 70978 w 1039973"/>
                  <a:gd name="connsiteY3" fmla="*/ 805218 h 3207222"/>
                  <a:gd name="connsiteX4" fmla="*/ 43682 w 1039973"/>
                  <a:gd name="connsiteY4" fmla="*/ 0 h 3207222"/>
                  <a:gd name="connsiteX0" fmla="*/ 90942 w 1032642"/>
                  <a:gd name="connsiteY0" fmla="*/ 3207222 h 3207222"/>
                  <a:gd name="connsiteX1" fmla="*/ 77294 w 1032642"/>
                  <a:gd name="connsiteY1" fmla="*/ 2347414 h 3207222"/>
                  <a:gd name="connsiteX2" fmla="*/ 1032638 w 1032642"/>
                  <a:gd name="connsiteY2" fmla="*/ 1514901 h 3207222"/>
                  <a:gd name="connsiteX3" fmla="*/ 63647 w 1032642"/>
                  <a:gd name="connsiteY3" fmla="*/ 805218 h 3207222"/>
                  <a:gd name="connsiteX4" fmla="*/ 36351 w 1032642"/>
                  <a:gd name="connsiteY4" fmla="*/ 0 h 3207222"/>
                  <a:gd name="connsiteX0" fmla="*/ 78664 w 1020364"/>
                  <a:gd name="connsiteY0" fmla="*/ 3207222 h 3207222"/>
                  <a:gd name="connsiteX1" fmla="*/ 65016 w 1020364"/>
                  <a:gd name="connsiteY1" fmla="*/ 2347414 h 3207222"/>
                  <a:gd name="connsiteX2" fmla="*/ 1020360 w 1020364"/>
                  <a:gd name="connsiteY2" fmla="*/ 1514901 h 3207222"/>
                  <a:gd name="connsiteX3" fmla="*/ 51369 w 1020364"/>
                  <a:gd name="connsiteY3" fmla="*/ 805218 h 3207222"/>
                  <a:gd name="connsiteX4" fmla="*/ 24073 w 1020364"/>
                  <a:gd name="connsiteY4" fmla="*/ 0 h 3207222"/>
                  <a:gd name="connsiteX0" fmla="*/ 21463 w 1058697"/>
                  <a:gd name="connsiteY0" fmla="*/ 3193574 h 3193574"/>
                  <a:gd name="connsiteX1" fmla="*/ 103349 w 1058697"/>
                  <a:gd name="connsiteY1" fmla="*/ 2347414 h 3193574"/>
                  <a:gd name="connsiteX2" fmla="*/ 1058693 w 1058697"/>
                  <a:gd name="connsiteY2" fmla="*/ 1514901 h 3193574"/>
                  <a:gd name="connsiteX3" fmla="*/ 89702 w 1058697"/>
                  <a:gd name="connsiteY3" fmla="*/ 805218 h 3193574"/>
                  <a:gd name="connsiteX4" fmla="*/ 62406 w 1058697"/>
                  <a:gd name="connsiteY4" fmla="*/ 0 h 3193574"/>
                  <a:gd name="connsiteX0" fmla="*/ 202 w 1037436"/>
                  <a:gd name="connsiteY0" fmla="*/ 3193574 h 3193574"/>
                  <a:gd name="connsiteX1" fmla="*/ 82088 w 1037436"/>
                  <a:gd name="connsiteY1" fmla="*/ 2347414 h 3193574"/>
                  <a:gd name="connsiteX2" fmla="*/ 1037432 w 1037436"/>
                  <a:gd name="connsiteY2" fmla="*/ 1514901 h 3193574"/>
                  <a:gd name="connsiteX3" fmla="*/ 68441 w 1037436"/>
                  <a:gd name="connsiteY3" fmla="*/ 805218 h 3193574"/>
                  <a:gd name="connsiteX4" fmla="*/ 41145 w 1037436"/>
                  <a:gd name="connsiteY4" fmla="*/ 0 h 3193574"/>
                  <a:gd name="connsiteX0" fmla="*/ 8740 w 1032327"/>
                  <a:gd name="connsiteY0" fmla="*/ 3234518 h 3234518"/>
                  <a:gd name="connsiteX1" fmla="*/ 76979 w 1032327"/>
                  <a:gd name="connsiteY1" fmla="*/ 2347414 h 3234518"/>
                  <a:gd name="connsiteX2" fmla="*/ 1032323 w 1032327"/>
                  <a:gd name="connsiteY2" fmla="*/ 1514901 h 3234518"/>
                  <a:gd name="connsiteX3" fmla="*/ 63332 w 1032327"/>
                  <a:gd name="connsiteY3" fmla="*/ 805218 h 3234518"/>
                  <a:gd name="connsiteX4" fmla="*/ 36036 w 1032327"/>
                  <a:gd name="connsiteY4" fmla="*/ 0 h 3234518"/>
                  <a:gd name="connsiteX0" fmla="*/ 23797 w 1047384"/>
                  <a:gd name="connsiteY0" fmla="*/ 3234518 h 3234518"/>
                  <a:gd name="connsiteX1" fmla="*/ 92036 w 1047384"/>
                  <a:gd name="connsiteY1" fmla="*/ 2347414 h 3234518"/>
                  <a:gd name="connsiteX2" fmla="*/ 1047380 w 1047384"/>
                  <a:gd name="connsiteY2" fmla="*/ 1514901 h 3234518"/>
                  <a:gd name="connsiteX3" fmla="*/ 78389 w 1047384"/>
                  <a:gd name="connsiteY3" fmla="*/ 805218 h 3234518"/>
                  <a:gd name="connsiteX4" fmla="*/ 51093 w 1047384"/>
                  <a:gd name="connsiteY4" fmla="*/ 0 h 3234518"/>
                  <a:gd name="connsiteX0" fmla="*/ 0 w 641454"/>
                  <a:gd name="connsiteY0" fmla="*/ 3234518 h 3234518"/>
                  <a:gd name="connsiteX1" fmla="*/ 68239 w 641454"/>
                  <a:gd name="connsiteY1" fmla="*/ 2347414 h 3234518"/>
                  <a:gd name="connsiteX2" fmla="*/ 641446 w 641454"/>
                  <a:gd name="connsiteY2" fmla="*/ 1514901 h 3234518"/>
                  <a:gd name="connsiteX3" fmla="*/ 54592 w 641454"/>
                  <a:gd name="connsiteY3" fmla="*/ 805218 h 3234518"/>
                  <a:gd name="connsiteX4" fmla="*/ 27296 w 641454"/>
                  <a:gd name="connsiteY4" fmla="*/ 0 h 3234518"/>
                  <a:gd name="connsiteX0" fmla="*/ 0 w 641454"/>
                  <a:gd name="connsiteY0" fmla="*/ 3452882 h 3452882"/>
                  <a:gd name="connsiteX1" fmla="*/ 68239 w 641454"/>
                  <a:gd name="connsiteY1" fmla="*/ 2347414 h 3452882"/>
                  <a:gd name="connsiteX2" fmla="*/ 641446 w 641454"/>
                  <a:gd name="connsiteY2" fmla="*/ 1514901 h 3452882"/>
                  <a:gd name="connsiteX3" fmla="*/ 54592 w 641454"/>
                  <a:gd name="connsiteY3" fmla="*/ 805218 h 3452882"/>
                  <a:gd name="connsiteX4" fmla="*/ 27296 w 641454"/>
                  <a:gd name="connsiteY4" fmla="*/ 0 h 3452882"/>
                  <a:gd name="connsiteX0" fmla="*/ 10672 w 652126"/>
                  <a:gd name="connsiteY0" fmla="*/ 3452882 h 3452882"/>
                  <a:gd name="connsiteX1" fmla="*/ 78911 w 652126"/>
                  <a:gd name="connsiteY1" fmla="*/ 2347414 h 3452882"/>
                  <a:gd name="connsiteX2" fmla="*/ 652118 w 652126"/>
                  <a:gd name="connsiteY2" fmla="*/ 1514901 h 3452882"/>
                  <a:gd name="connsiteX3" fmla="*/ 65264 w 652126"/>
                  <a:gd name="connsiteY3" fmla="*/ 805218 h 3452882"/>
                  <a:gd name="connsiteX4" fmla="*/ 10673 w 652126"/>
                  <a:gd name="connsiteY4" fmla="*/ 0 h 3452882"/>
                  <a:gd name="connsiteX0" fmla="*/ 10672 w 652126"/>
                  <a:gd name="connsiteY0" fmla="*/ 3657599 h 3657599"/>
                  <a:gd name="connsiteX1" fmla="*/ 78911 w 652126"/>
                  <a:gd name="connsiteY1" fmla="*/ 2552131 h 3657599"/>
                  <a:gd name="connsiteX2" fmla="*/ 652118 w 652126"/>
                  <a:gd name="connsiteY2" fmla="*/ 1719618 h 3657599"/>
                  <a:gd name="connsiteX3" fmla="*/ 65264 w 652126"/>
                  <a:gd name="connsiteY3" fmla="*/ 1009935 h 3657599"/>
                  <a:gd name="connsiteX4" fmla="*/ 10673 w 652126"/>
                  <a:gd name="connsiteY4" fmla="*/ 0 h 3657599"/>
                  <a:gd name="connsiteX0" fmla="*/ 29043 w 670573"/>
                  <a:gd name="connsiteY0" fmla="*/ 3657599 h 3657599"/>
                  <a:gd name="connsiteX1" fmla="*/ 97282 w 670573"/>
                  <a:gd name="connsiteY1" fmla="*/ 2552131 h 3657599"/>
                  <a:gd name="connsiteX2" fmla="*/ 670489 w 670573"/>
                  <a:gd name="connsiteY2" fmla="*/ 1719618 h 3657599"/>
                  <a:gd name="connsiteX3" fmla="*/ 53104 w 670573"/>
                  <a:gd name="connsiteY3" fmla="*/ 542035 h 3657599"/>
                  <a:gd name="connsiteX4" fmla="*/ 29044 w 670573"/>
                  <a:gd name="connsiteY4" fmla="*/ 0 h 3657599"/>
                  <a:gd name="connsiteX0" fmla="*/ 37743 w 679200"/>
                  <a:gd name="connsiteY0" fmla="*/ 3657599 h 3657599"/>
                  <a:gd name="connsiteX1" fmla="*/ 44918 w 679200"/>
                  <a:gd name="connsiteY1" fmla="*/ 3100705 h 3657599"/>
                  <a:gd name="connsiteX2" fmla="*/ 679189 w 679200"/>
                  <a:gd name="connsiteY2" fmla="*/ 1719618 h 3657599"/>
                  <a:gd name="connsiteX3" fmla="*/ 61804 w 679200"/>
                  <a:gd name="connsiteY3" fmla="*/ 542035 h 3657599"/>
                  <a:gd name="connsiteX4" fmla="*/ 37744 w 679200"/>
                  <a:gd name="connsiteY4" fmla="*/ 0 h 3657599"/>
                  <a:gd name="connsiteX0" fmla="*/ 24304 w 686116"/>
                  <a:gd name="connsiteY0" fmla="*/ 3851213 h 3851213"/>
                  <a:gd name="connsiteX1" fmla="*/ 51834 w 686116"/>
                  <a:gd name="connsiteY1" fmla="*/ 3100705 h 3851213"/>
                  <a:gd name="connsiteX2" fmla="*/ 686105 w 686116"/>
                  <a:gd name="connsiteY2" fmla="*/ 1719618 h 3851213"/>
                  <a:gd name="connsiteX3" fmla="*/ 68720 w 686116"/>
                  <a:gd name="connsiteY3" fmla="*/ 542035 h 3851213"/>
                  <a:gd name="connsiteX4" fmla="*/ 44660 w 686116"/>
                  <a:gd name="connsiteY4" fmla="*/ 0 h 3851213"/>
                  <a:gd name="connsiteX0" fmla="*/ 29776 w 691588"/>
                  <a:gd name="connsiteY0" fmla="*/ 3851213 h 3851213"/>
                  <a:gd name="connsiteX1" fmla="*/ 57306 w 691588"/>
                  <a:gd name="connsiteY1" fmla="*/ 3100705 h 3851213"/>
                  <a:gd name="connsiteX2" fmla="*/ 691577 w 691588"/>
                  <a:gd name="connsiteY2" fmla="*/ 1719618 h 3851213"/>
                  <a:gd name="connsiteX3" fmla="*/ 74192 w 691588"/>
                  <a:gd name="connsiteY3" fmla="*/ 542035 h 3851213"/>
                  <a:gd name="connsiteX4" fmla="*/ 50132 w 691588"/>
                  <a:gd name="connsiteY4" fmla="*/ 0 h 3851213"/>
                  <a:gd name="connsiteX0" fmla="*/ 24305 w 686117"/>
                  <a:gd name="connsiteY0" fmla="*/ 3851213 h 3851213"/>
                  <a:gd name="connsiteX1" fmla="*/ 51835 w 686117"/>
                  <a:gd name="connsiteY1" fmla="*/ 3100705 h 3851213"/>
                  <a:gd name="connsiteX2" fmla="*/ 686106 w 686117"/>
                  <a:gd name="connsiteY2" fmla="*/ 1719618 h 3851213"/>
                  <a:gd name="connsiteX3" fmla="*/ 68721 w 686117"/>
                  <a:gd name="connsiteY3" fmla="*/ 542035 h 3851213"/>
                  <a:gd name="connsiteX4" fmla="*/ 44661 w 686117"/>
                  <a:gd name="connsiteY4" fmla="*/ 0 h 3851213"/>
                  <a:gd name="connsiteX0" fmla="*/ 8689 w 670514"/>
                  <a:gd name="connsiteY0" fmla="*/ 3851213 h 3851213"/>
                  <a:gd name="connsiteX1" fmla="*/ 76928 w 670514"/>
                  <a:gd name="connsiteY1" fmla="*/ 3068435 h 3851213"/>
                  <a:gd name="connsiteX2" fmla="*/ 670490 w 670514"/>
                  <a:gd name="connsiteY2" fmla="*/ 1719618 h 3851213"/>
                  <a:gd name="connsiteX3" fmla="*/ 53105 w 670514"/>
                  <a:gd name="connsiteY3" fmla="*/ 542035 h 3851213"/>
                  <a:gd name="connsiteX4" fmla="*/ 29045 w 670514"/>
                  <a:gd name="connsiteY4" fmla="*/ 0 h 3851213"/>
                  <a:gd name="connsiteX0" fmla="*/ 8689 w 670511"/>
                  <a:gd name="connsiteY0" fmla="*/ 3851213 h 3851213"/>
                  <a:gd name="connsiteX1" fmla="*/ 76928 w 670511"/>
                  <a:gd name="connsiteY1" fmla="*/ 3068435 h 3851213"/>
                  <a:gd name="connsiteX2" fmla="*/ 670490 w 670511"/>
                  <a:gd name="connsiteY2" fmla="*/ 1719618 h 3851213"/>
                  <a:gd name="connsiteX3" fmla="*/ 53105 w 670511"/>
                  <a:gd name="connsiteY3" fmla="*/ 542035 h 3851213"/>
                  <a:gd name="connsiteX4" fmla="*/ 29045 w 670511"/>
                  <a:gd name="connsiteY4" fmla="*/ 0 h 3851213"/>
                  <a:gd name="connsiteX0" fmla="*/ 0 w 661802"/>
                  <a:gd name="connsiteY0" fmla="*/ 3851213 h 3851213"/>
                  <a:gd name="connsiteX1" fmla="*/ 68239 w 661802"/>
                  <a:gd name="connsiteY1" fmla="*/ 3068435 h 3851213"/>
                  <a:gd name="connsiteX2" fmla="*/ 661801 w 661802"/>
                  <a:gd name="connsiteY2" fmla="*/ 1719618 h 3851213"/>
                  <a:gd name="connsiteX3" fmla="*/ 74947 w 661802"/>
                  <a:gd name="connsiteY3" fmla="*/ 461363 h 3851213"/>
                  <a:gd name="connsiteX4" fmla="*/ 20356 w 661802"/>
                  <a:gd name="connsiteY4" fmla="*/ 0 h 3851213"/>
                  <a:gd name="connsiteX0" fmla="*/ 0 w 661802"/>
                  <a:gd name="connsiteY0" fmla="*/ 4141635 h 4141635"/>
                  <a:gd name="connsiteX1" fmla="*/ 68239 w 661802"/>
                  <a:gd name="connsiteY1" fmla="*/ 3358857 h 4141635"/>
                  <a:gd name="connsiteX2" fmla="*/ 661801 w 661802"/>
                  <a:gd name="connsiteY2" fmla="*/ 2010040 h 4141635"/>
                  <a:gd name="connsiteX3" fmla="*/ 74947 w 661802"/>
                  <a:gd name="connsiteY3" fmla="*/ 751785 h 4141635"/>
                  <a:gd name="connsiteX4" fmla="*/ 30533 w 661802"/>
                  <a:gd name="connsiteY4" fmla="*/ 0 h 4141635"/>
                  <a:gd name="connsiteX0" fmla="*/ 0 w 661802"/>
                  <a:gd name="connsiteY0" fmla="*/ 3964155 h 3964155"/>
                  <a:gd name="connsiteX1" fmla="*/ 68239 w 661802"/>
                  <a:gd name="connsiteY1" fmla="*/ 3181377 h 3964155"/>
                  <a:gd name="connsiteX2" fmla="*/ 661801 w 661802"/>
                  <a:gd name="connsiteY2" fmla="*/ 1832560 h 3964155"/>
                  <a:gd name="connsiteX3" fmla="*/ 74947 w 661802"/>
                  <a:gd name="connsiteY3" fmla="*/ 574305 h 3964155"/>
                  <a:gd name="connsiteX4" fmla="*/ 30533 w 661802"/>
                  <a:gd name="connsiteY4" fmla="*/ 0 h 3964155"/>
                  <a:gd name="connsiteX0" fmla="*/ 0 w 661802"/>
                  <a:gd name="connsiteY0" fmla="*/ 3722138 h 3722138"/>
                  <a:gd name="connsiteX1" fmla="*/ 68239 w 661802"/>
                  <a:gd name="connsiteY1" fmla="*/ 3181377 h 3722138"/>
                  <a:gd name="connsiteX2" fmla="*/ 661801 w 661802"/>
                  <a:gd name="connsiteY2" fmla="*/ 1832560 h 3722138"/>
                  <a:gd name="connsiteX3" fmla="*/ 74947 w 661802"/>
                  <a:gd name="connsiteY3" fmla="*/ 574305 h 3722138"/>
                  <a:gd name="connsiteX4" fmla="*/ 30533 w 661802"/>
                  <a:gd name="connsiteY4" fmla="*/ 0 h 3722138"/>
                  <a:gd name="connsiteX0" fmla="*/ 0 w 662018"/>
                  <a:gd name="connsiteY0" fmla="*/ 3722138 h 3722138"/>
                  <a:gd name="connsiteX1" fmla="*/ 68239 w 662018"/>
                  <a:gd name="connsiteY1" fmla="*/ 3181377 h 3722138"/>
                  <a:gd name="connsiteX2" fmla="*/ 661801 w 662018"/>
                  <a:gd name="connsiteY2" fmla="*/ 1832560 h 3722138"/>
                  <a:gd name="connsiteX3" fmla="*/ 136011 w 662018"/>
                  <a:gd name="connsiteY3" fmla="*/ 558171 h 3722138"/>
                  <a:gd name="connsiteX4" fmla="*/ 30533 w 662018"/>
                  <a:gd name="connsiteY4" fmla="*/ 0 h 3722138"/>
                  <a:gd name="connsiteX0" fmla="*/ 0 w 662018"/>
                  <a:gd name="connsiteY0" fmla="*/ 3818944 h 3818944"/>
                  <a:gd name="connsiteX1" fmla="*/ 68239 w 662018"/>
                  <a:gd name="connsiteY1" fmla="*/ 3181377 h 3818944"/>
                  <a:gd name="connsiteX2" fmla="*/ 661801 w 662018"/>
                  <a:gd name="connsiteY2" fmla="*/ 1832560 h 3818944"/>
                  <a:gd name="connsiteX3" fmla="*/ 136011 w 662018"/>
                  <a:gd name="connsiteY3" fmla="*/ 558171 h 3818944"/>
                  <a:gd name="connsiteX4" fmla="*/ 30533 w 662018"/>
                  <a:gd name="connsiteY4" fmla="*/ 0 h 3818944"/>
                  <a:gd name="connsiteX0" fmla="*/ 3636 w 665654"/>
                  <a:gd name="connsiteY0" fmla="*/ 3818944 h 3818944"/>
                  <a:gd name="connsiteX1" fmla="*/ 71875 w 665654"/>
                  <a:gd name="connsiteY1" fmla="*/ 3181377 h 3818944"/>
                  <a:gd name="connsiteX2" fmla="*/ 665437 w 665654"/>
                  <a:gd name="connsiteY2" fmla="*/ 1832560 h 3818944"/>
                  <a:gd name="connsiteX3" fmla="*/ 139647 w 665654"/>
                  <a:gd name="connsiteY3" fmla="*/ 558171 h 3818944"/>
                  <a:gd name="connsiteX4" fmla="*/ 34169 w 665654"/>
                  <a:gd name="connsiteY4" fmla="*/ 0 h 3818944"/>
                  <a:gd name="connsiteX0" fmla="*/ 243430 w 910329"/>
                  <a:gd name="connsiteY0" fmla="*/ 3818944 h 3818944"/>
                  <a:gd name="connsiteX1" fmla="*/ 21934 w 910329"/>
                  <a:gd name="connsiteY1" fmla="*/ 3181377 h 3818944"/>
                  <a:gd name="connsiteX2" fmla="*/ 905231 w 910329"/>
                  <a:gd name="connsiteY2" fmla="*/ 1832560 h 3818944"/>
                  <a:gd name="connsiteX3" fmla="*/ 379441 w 910329"/>
                  <a:gd name="connsiteY3" fmla="*/ 558171 h 3818944"/>
                  <a:gd name="connsiteX4" fmla="*/ 273963 w 910329"/>
                  <a:gd name="connsiteY4" fmla="*/ 0 h 3818944"/>
                  <a:gd name="connsiteX0" fmla="*/ 52833 w 956787"/>
                  <a:gd name="connsiteY0" fmla="*/ 3770541 h 3770541"/>
                  <a:gd name="connsiteX1" fmla="*/ 68392 w 956787"/>
                  <a:gd name="connsiteY1" fmla="*/ 3181377 h 3770541"/>
                  <a:gd name="connsiteX2" fmla="*/ 951689 w 956787"/>
                  <a:gd name="connsiteY2" fmla="*/ 1832560 h 3770541"/>
                  <a:gd name="connsiteX3" fmla="*/ 425899 w 956787"/>
                  <a:gd name="connsiteY3" fmla="*/ 558171 h 3770541"/>
                  <a:gd name="connsiteX4" fmla="*/ 320421 w 956787"/>
                  <a:gd name="connsiteY4" fmla="*/ 0 h 3770541"/>
                  <a:gd name="connsiteX0" fmla="*/ 0 w 900592"/>
                  <a:gd name="connsiteY0" fmla="*/ 3770541 h 3770541"/>
                  <a:gd name="connsiteX1" fmla="*/ 173597 w 900592"/>
                  <a:gd name="connsiteY1" fmla="*/ 3213646 h 3770541"/>
                  <a:gd name="connsiteX2" fmla="*/ 898856 w 900592"/>
                  <a:gd name="connsiteY2" fmla="*/ 1832560 h 3770541"/>
                  <a:gd name="connsiteX3" fmla="*/ 373066 w 900592"/>
                  <a:gd name="connsiteY3" fmla="*/ 558171 h 3770541"/>
                  <a:gd name="connsiteX4" fmla="*/ 267588 w 900592"/>
                  <a:gd name="connsiteY4" fmla="*/ 0 h 3770541"/>
                  <a:gd name="connsiteX0" fmla="*/ 0 w 898860"/>
                  <a:gd name="connsiteY0" fmla="*/ 3770541 h 3770541"/>
                  <a:gd name="connsiteX1" fmla="*/ 173597 w 898860"/>
                  <a:gd name="connsiteY1" fmla="*/ 3213646 h 3770541"/>
                  <a:gd name="connsiteX2" fmla="*/ 898856 w 898860"/>
                  <a:gd name="connsiteY2" fmla="*/ 1832560 h 3770541"/>
                  <a:gd name="connsiteX3" fmla="*/ 162350 w 898860"/>
                  <a:gd name="connsiteY3" fmla="*/ 542036 h 3770541"/>
                  <a:gd name="connsiteX4" fmla="*/ 267588 w 898860"/>
                  <a:gd name="connsiteY4" fmla="*/ 0 h 3770541"/>
                  <a:gd name="connsiteX0" fmla="*/ 0 w 898860"/>
                  <a:gd name="connsiteY0" fmla="*/ 3544657 h 3544657"/>
                  <a:gd name="connsiteX1" fmla="*/ 173597 w 898860"/>
                  <a:gd name="connsiteY1" fmla="*/ 2987762 h 3544657"/>
                  <a:gd name="connsiteX2" fmla="*/ 898856 w 898860"/>
                  <a:gd name="connsiteY2" fmla="*/ 1606676 h 3544657"/>
                  <a:gd name="connsiteX3" fmla="*/ 162350 w 898860"/>
                  <a:gd name="connsiteY3" fmla="*/ 316152 h 3544657"/>
                  <a:gd name="connsiteX4" fmla="*/ 188569 w 898860"/>
                  <a:gd name="connsiteY4" fmla="*/ 0 h 3544657"/>
                  <a:gd name="connsiteX0" fmla="*/ 0 w 898860"/>
                  <a:gd name="connsiteY0" fmla="*/ 3609195 h 3609195"/>
                  <a:gd name="connsiteX1" fmla="*/ 173597 w 898860"/>
                  <a:gd name="connsiteY1" fmla="*/ 3052300 h 3609195"/>
                  <a:gd name="connsiteX2" fmla="*/ 898856 w 898860"/>
                  <a:gd name="connsiteY2" fmla="*/ 1671214 h 3609195"/>
                  <a:gd name="connsiteX3" fmla="*/ 162350 w 898860"/>
                  <a:gd name="connsiteY3" fmla="*/ 380690 h 3609195"/>
                  <a:gd name="connsiteX4" fmla="*/ 175399 w 898860"/>
                  <a:gd name="connsiteY4" fmla="*/ 0 h 3609195"/>
                  <a:gd name="connsiteX0" fmla="*/ 0 w 898860"/>
                  <a:gd name="connsiteY0" fmla="*/ 3609195 h 3609195"/>
                  <a:gd name="connsiteX1" fmla="*/ 173597 w 898860"/>
                  <a:gd name="connsiteY1" fmla="*/ 3052300 h 3609195"/>
                  <a:gd name="connsiteX2" fmla="*/ 898856 w 898860"/>
                  <a:gd name="connsiteY2" fmla="*/ 1671214 h 3609195"/>
                  <a:gd name="connsiteX3" fmla="*/ 162350 w 898860"/>
                  <a:gd name="connsiteY3" fmla="*/ 380690 h 3609195"/>
                  <a:gd name="connsiteX4" fmla="*/ 135889 w 898860"/>
                  <a:gd name="connsiteY4" fmla="*/ 0 h 3609195"/>
                  <a:gd name="connsiteX0" fmla="*/ 0 w 898860"/>
                  <a:gd name="connsiteY0" fmla="*/ 3609195 h 3609195"/>
                  <a:gd name="connsiteX1" fmla="*/ 173597 w 898860"/>
                  <a:gd name="connsiteY1" fmla="*/ 3052300 h 3609195"/>
                  <a:gd name="connsiteX2" fmla="*/ 898856 w 898860"/>
                  <a:gd name="connsiteY2" fmla="*/ 1671214 h 3609195"/>
                  <a:gd name="connsiteX3" fmla="*/ 162350 w 898860"/>
                  <a:gd name="connsiteY3" fmla="*/ 380690 h 3609195"/>
                  <a:gd name="connsiteX4" fmla="*/ 135889 w 898860"/>
                  <a:gd name="connsiteY4" fmla="*/ 0 h 3609195"/>
                  <a:gd name="connsiteX0" fmla="*/ 0 w 898860"/>
                  <a:gd name="connsiteY0" fmla="*/ 3722137 h 3722137"/>
                  <a:gd name="connsiteX1" fmla="*/ 173597 w 898860"/>
                  <a:gd name="connsiteY1" fmla="*/ 3165242 h 3722137"/>
                  <a:gd name="connsiteX2" fmla="*/ 898856 w 898860"/>
                  <a:gd name="connsiteY2" fmla="*/ 1784156 h 3722137"/>
                  <a:gd name="connsiteX3" fmla="*/ 162350 w 898860"/>
                  <a:gd name="connsiteY3" fmla="*/ 493632 h 3722137"/>
                  <a:gd name="connsiteX4" fmla="*/ 201738 w 898860"/>
                  <a:gd name="connsiteY4" fmla="*/ 0 h 3722137"/>
                  <a:gd name="connsiteX0" fmla="*/ 0 w 898860"/>
                  <a:gd name="connsiteY0" fmla="*/ 3835078 h 3835078"/>
                  <a:gd name="connsiteX1" fmla="*/ 173597 w 898860"/>
                  <a:gd name="connsiteY1" fmla="*/ 3278183 h 3835078"/>
                  <a:gd name="connsiteX2" fmla="*/ 898856 w 898860"/>
                  <a:gd name="connsiteY2" fmla="*/ 1897097 h 3835078"/>
                  <a:gd name="connsiteX3" fmla="*/ 162350 w 898860"/>
                  <a:gd name="connsiteY3" fmla="*/ 606573 h 3835078"/>
                  <a:gd name="connsiteX4" fmla="*/ 122720 w 898860"/>
                  <a:gd name="connsiteY4" fmla="*/ 0 h 3835078"/>
                  <a:gd name="connsiteX0" fmla="*/ 0 w 899599"/>
                  <a:gd name="connsiteY0" fmla="*/ 3835078 h 3835078"/>
                  <a:gd name="connsiteX1" fmla="*/ 173597 w 899599"/>
                  <a:gd name="connsiteY1" fmla="*/ 3278183 h 3835078"/>
                  <a:gd name="connsiteX2" fmla="*/ 898856 w 899599"/>
                  <a:gd name="connsiteY2" fmla="*/ 1897097 h 3835078"/>
                  <a:gd name="connsiteX3" fmla="*/ 307218 w 899599"/>
                  <a:gd name="connsiteY3" fmla="*/ 638842 h 3835078"/>
                  <a:gd name="connsiteX4" fmla="*/ 122720 w 899599"/>
                  <a:gd name="connsiteY4" fmla="*/ 0 h 3835078"/>
                  <a:gd name="connsiteX0" fmla="*/ 0 w 899109"/>
                  <a:gd name="connsiteY0" fmla="*/ 3835078 h 3835078"/>
                  <a:gd name="connsiteX1" fmla="*/ 173597 w 899109"/>
                  <a:gd name="connsiteY1" fmla="*/ 3278183 h 3835078"/>
                  <a:gd name="connsiteX2" fmla="*/ 898856 w 899109"/>
                  <a:gd name="connsiteY2" fmla="*/ 1897097 h 3835078"/>
                  <a:gd name="connsiteX3" fmla="*/ 254539 w 899109"/>
                  <a:gd name="connsiteY3" fmla="*/ 638842 h 3835078"/>
                  <a:gd name="connsiteX4" fmla="*/ 122720 w 899109"/>
                  <a:gd name="connsiteY4" fmla="*/ 0 h 3835078"/>
                  <a:gd name="connsiteX0" fmla="*/ 0 w 833289"/>
                  <a:gd name="connsiteY0" fmla="*/ 3835078 h 3835078"/>
                  <a:gd name="connsiteX1" fmla="*/ 173597 w 833289"/>
                  <a:gd name="connsiteY1" fmla="*/ 3278183 h 3835078"/>
                  <a:gd name="connsiteX2" fmla="*/ 833007 w 833289"/>
                  <a:gd name="connsiteY2" fmla="*/ 1897097 h 3835078"/>
                  <a:gd name="connsiteX3" fmla="*/ 254539 w 833289"/>
                  <a:gd name="connsiteY3" fmla="*/ 638842 h 3835078"/>
                  <a:gd name="connsiteX4" fmla="*/ 122720 w 833289"/>
                  <a:gd name="connsiteY4" fmla="*/ 0 h 3835078"/>
                  <a:gd name="connsiteX0" fmla="*/ 0 w 727994"/>
                  <a:gd name="connsiteY0" fmla="*/ 3835078 h 3835078"/>
                  <a:gd name="connsiteX1" fmla="*/ 173597 w 727994"/>
                  <a:gd name="connsiteY1" fmla="*/ 3278183 h 3835078"/>
                  <a:gd name="connsiteX2" fmla="*/ 727649 w 727994"/>
                  <a:gd name="connsiteY2" fmla="*/ 1897097 h 3835078"/>
                  <a:gd name="connsiteX3" fmla="*/ 254539 w 727994"/>
                  <a:gd name="connsiteY3" fmla="*/ 638842 h 3835078"/>
                  <a:gd name="connsiteX4" fmla="*/ 122720 w 727994"/>
                  <a:gd name="connsiteY4" fmla="*/ 0 h 383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994" h="3835078">
                    <a:moveTo>
                      <a:pt x="0" y="3835078"/>
                    </a:moveTo>
                    <a:cubicBezTo>
                      <a:pt x="10293" y="3535964"/>
                      <a:pt x="52322" y="3601180"/>
                      <a:pt x="173597" y="3278183"/>
                    </a:cubicBezTo>
                    <a:cubicBezTo>
                      <a:pt x="294872" y="2955186"/>
                      <a:pt x="714159" y="2336987"/>
                      <a:pt x="727649" y="1897097"/>
                    </a:cubicBezTo>
                    <a:cubicBezTo>
                      <a:pt x="741139" y="1457207"/>
                      <a:pt x="355360" y="955025"/>
                      <a:pt x="254539" y="638842"/>
                    </a:cubicBezTo>
                    <a:cubicBezTo>
                      <a:pt x="153718" y="322659"/>
                      <a:pt x="128406" y="276368"/>
                      <a:pt x="122720" y="0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 49"/>
              <p:cNvSpPr/>
              <p:nvPr/>
            </p:nvSpPr>
            <p:spPr>
              <a:xfrm>
                <a:off x="6764563" y="2041982"/>
                <a:ext cx="726858" cy="3230345"/>
              </a:xfrm>
              <a:custGeom>
                <a:avLst/>
                <a:gdLst>
                  <a:gd name="connsiteX0" fmla="*/ 206930 w 1025931"/>
                  <a:gd name="connsiteY0" fmla="*/ 3166280 h 3166280"/>
                  <a:gd name="connsiteX1" fmla="*/ 193282 w 1025931"/>
                  <a:gd name="connsiteY1" fmla="*/ 2374710 h 3166280"/>
                  <a:gd name="connsiteX2" fmla="*/ 1025796 w 1025931"/>
                  <a:gd name="connsiteY2" fmla="*/ 1514901 h 3166280"/>
                  <a:gd name="connsiteX3" fmla="*/ 125044 w 1025931"/>
                  <a:gd name="connsiteY3" fmla="*/ 723331 h 3166280"/>
                  <a:gd name="connsiteX4" fmla="*/ 29509 w 1025931"/>
                  <a:gd name="connsiteY4" fmla="*/ 0 h 3166280"/>
                  <a:gd name="connsiteX0" fmla="*/ 186584 w 1005585"/>
                  <a:gd name="connsiteY0" fmla="*/ 3166280 h 3166280"/>
                  <a:gd name="connsiteX1" fmla="*/ 172936 w 1005585"/>
                  <a:gd name="connsiteY1" fmla="*/ 2374710 h 3166280"/>
                  <a:gd name="connsiteX2" fmla="*/ 1005450 w 1005585"/>
                  <a:gd name="connsiteY2" fmla="*/ 1514901 h 3166280"/>
                  <a:gd name="connsiteX3" fmla="*/ 104698 w 1005585"/>
                  <a:gd name="connsiteY3" fmla="*/ 723331 h 3166280"/>
                  <a:gd name="connsiteX4" fmla="*/ 9163 w 1005585"/>
                  <a:gd name="connsiteY4" fmla="*/ 0 h 3166280"/>
                  <a:gd name="connsiteX0" fmla="*/ 199433 w 1018827"/>
                  <a:gd name="connsiteY0" fmla="*/ 3166280 h 3166280"/>
                  <a:gd name="connsiteX1" fmla="*/ 185785 w 1018827"/>
                  <a:gd name="connsiteY1" fmla="*/ 2374710 h 3166280"/>
                  <a:gd name="connsiteX2" fmla="*/ 1018299 w 1018827"/>
                  <a:gd name="connsiteY2" fmla="*/ 1514901 h 3166280"/>
                  <a:gd name="connsiteX3" fmla="*/ 49308 w 1018827"/>
                  <a:gd name="connsiteY3" fmla="*/ 805218 h 3166280"/>
                  <a:gd name="connsiteX4" fmla="*/ 22012 w 1018827"/>
                  <a:gd name="connsiteY4" fmla="*/ 0 h 3166280"/>
                  <a:gd name="connsiteX0" fmla="*/ 188459 w 1007853"/>
                  <a:gd name="connsiteY0" fmla="*/ 3166280 h 3166280"/>
                  <a:gd name="connsiteX1" fmla="*/ 174811 w 1007853"/>
                  <a:gd name="connsiteY1" fmla="*/ 2374710 h 3166280"/>
                  <a:gd name="connsiteX2" fmla="*/ 1007325 w 1007853"/>
                  <a:gd name="connsiteY2" fmla="*/ 1514901 h 3166280"/>
                  <a:gd name="connsiteX3" fmla="*/ 38334 w 1007853"/>
                  <a:gd name="connsiteY3" fmla="*/ 805218 h 3166280"/>
                  <a:gd name="connsiteX4" fmla="*/ 11038 w 1007853"/>
                  <a:gd name="connsiteY4" fmla="*/ 0 h 3166280"/>
                  <a:gd name="connsiteX0" fmla="*/ 177421 w 996815"/>
                  <a:gd name="connsiteY0" fmla="*/ 3166280 h 3166280"/>
                  <a:gd name="connsiteX1" fmla="*/ 163773 w 996815"/>
                  <a:gd name="connsiteY1" fmla="*/ 2374710 h 3166280"/>
                  <a:gd name="connsiteX2" fmla="*/ 996287 w 996815"/>
                  <a:gd name="connsiteY2" fmla="*/ 1514901 h 3166280"/>
                  <a:gd name="connsiteX3" fmla="*/ 27296 w 996815"/>
                  <a:gd name="connsiteY3" fmla="*/ 805218 h 3166280"/>
                  <a:gd name="connsiteX4" fmla="*/ 0 w 996815"/>
                  <a:gd name="connsiteY4" fmla="*/ 0 h 3166280"/>
                  <a:gd name="connsiteX0" fmla="*/ 54591 w 996830"/>
                  <a:gd name="connsiteY0" fmla="*/ 3179927 h 3179927"/>
                  <a:gd name="connsiteX1" fmla="*/ 163773 w 996830"/>
                  <a:gd name="connsiteY1" fmla="*/ 2374710 h 3179927"/>
                  <a:gd name="connsiteX2" fmla="*/ 996287 w 996830"/>
                  <a:gd name="connsiteY2" fmla="*/ 1514901 h 3179927"/>
                  <a:gd name="connsiteX3" fmla="*/ 27296 w 996830"/>
                  <a:gd name="connsiteY3" fmla="*/ 805218 h 3179927"/>
                  <a:gd name="connsiteX4" fmla="*/ 0 w 996830"/>
                  <a:gd name="connsiteY4" fmla="*/ 0 h 3179927"/>
                  <a:gd name="connsiteX0" fmla="*/ 98273 w 1039973"/>
                  <a:gd name="connsiteY0" fmla="*/ 3179927 h 3179927"/>
                  <a:gd name="connsiteX1" fmla="*/ 84625 w 1039973"/>
                  <a:gd name="connsiteY1" fmla="*/ 2347414 h 3179927"/>
                  <a:gd name="connsiteX2" fmla="*/ 1039969 w 1039973"/>
                  <a:gd name="connsiteY2" fmla="*/ 1514901 h 3179927"/>
                  <a:gd name="connsiteX3" fmla="*/ 70978 w 1039973"/>
                  <a:gd name="connsiteY3" fmla="*/ 805218 h 3179927"/>
                  <a:gd name="connsiteX4" fmla="*/ 43682 w 1039973"/>
                  <a:gd name="connsiteY4" fmla="*/ 0 h 3179927"/>
                  <a:gd name="connsiteX0" fmla="*/ 98273 w 1039973"/>
                  <a:gd name="connsiteY0" fmla="*/ 3207222 h 3207222"/>
                  <a:gd name="connsiteX1" fmla="*/ 84625 w 1039973"/>
                  <a:gd name="connsiteY1" fmla="*/ 2347414 h 3207222"/>
                  <a:gd name="connsiteX2" fmla="*/ 1039969 w 1039973"/>
                  <a:gd name="connsiteY2" fmla="*/ 1514901 h 3207222"/>
                  <a:gd name="connsiteX3" fmla="*/ 70978 w 1039973"/>
                  <a:gd name="connsiteY3" fmla="*/ 805218 h 3207222"/>
                  <a:gd name="connsiteX4" fmla="*/ 43682 w 1039973"/>
                  <a:gd name="connsiteY4" fmla="*/ 0 h 3207222"/>
                  <a:gd name="connsiteX0" fmla="*/ 90942 w 1032642"/>
                  <a:gd name="connsiteY0" fmla="*/ 3207222 h 3207222"/>
                  <a:gd name="connsiteX1" fmla="*/ 77294 w 1032642"/>
                  <a:gd name="connsiteY1" fmla="*/ 2347414 h 3207222"/>
                  <a:gd name="connsiteX2" fmla="*/ 1032638 w 1032642"/>
                  <a:gd name="connsiteY2" fmla="*/ 1514901 h 3207222"/>
                  <a:gd name="connsiteX3" fmla="*/ 63647 w 1032642"/>
                  <a:gd name="connsiteY3" fmla="*/ 805218 h 3207222"/>
                  <a:gd name="connsiteX4" fmla="*/ 36351 w 1032642"/>
                  <a:gd name="connsiteY4" fmla="*/ 0 h 3207222"/>
                  <a:gd name="connsiteX0" fmla="*/ 78664 w 1020364"/>
                  <a:gd name="connsiteY0" fmla="*/ 3207222 h 3207222"/>
                  <a:gd name="connsiteX1" fmla="*/ 65016 w 1020364"/>
                  <a:gd name="connsiteY1" fmla="*/ 2347414 h 3207222"/>
                  <a:gd name="connsiteX2" fmla="*/ 1020360 w 1020364"/>
                  <a:gd name="connsiteY2" fmla="*/ 1514901 h 3207222"/>
                  <a:gd name="connsiteX3" fmla="*/ 51369 w 1020364"/>
                  <a:gd name="connsiteY3" fmla="*/ 805218 h 3207222"/>
                  <a:gd name="connsiteX4" fmla="*/ 24073 w 1020364"/>
                  <a:gd name="connsiteY4" fmla="*/ 0 h 3207222"/>
                  <a:gd name="connsiteX0" fmla="*/ 21463 w 1058697"/>
                  <a:gd name="connsiteY0" fmla="*/ 3193574 h 3193574"/>
                  <a:gd name="connsiteX1" fmla="*/ 103349 w 1058697"/>
                  <a:gd name="connsiteY1" fmla="*/ 2347414 h 3193574"/>
                  <a:gd name="connsiteX2" fmla="*/ 1058693 w 1058697"/>
                  <a:gd name="connsiteY2" fmla="*/ 1514901 h 3193574"/>
                  <a:gd name="connsiteX3" fmla="*/ 89702 w 1058697"/>
                  <a:gd name="connsiteY3" fmla="*/ 805218 h 3193574"/>
                  <a:gd name="connsiteX4" fmla="*/ 62406 w 1058697"/>
                  <a:gd name="connsiteY4" fmla="*/ 0 h 3193574"/>
                  <a:gd name="connsiteX0" fmla="*/ 202 w 1037436"/>
                  <a:gd name="connsiteY0" fmla="*/ 3193574 h 3193574"/>
                  <a:gd name="connsiteX1" fmla="*/ 82088 w 1037436"/>
                  <a:gd name="connsiteY1" fmla="*/ 2347414 h 3193574"/>
                  <a:gd name="connsiteX2" fmla="*/ 1037432 w 1037436"/>
                  <a:gd name="connsiteY2" fmla="*/ 1514901 h 3193574"/>
                  <a:gd name="connsiteX3" fmla="*/ 68441 w 1037436"/>
                  <a:gd name="connsiteY3" fmla="*/ 805218 h 3193574"/>
                  <a:gd name="connsiteX4" fmla="*/ 41145 w 1037436"/>
                  <a:gd name="connsiteY4" fmla="*/ 0 h 3193574"/>
                  <a:gd name="connsiteX0" fmla="*/ 8740 w 1032327"/>
                  <a:gd name="connsiteY0" fmla="*/ 3234518 h 3234518"/>
                  <a:gd name="connsiteX1" fmla="*/ 76979 w 1032327"/>
                  <a:gd name="connsiteY1" fmla="*/ 2347414 h 3234518"/>
                  <a:gd name="connsiteX2" fmla="*/ 1032323 w 1032327"/>
                  <a:gd name="connsiteY2" fmla="*/ 1514901 h 3234518"/>
                  <a:gd name="connsiteX3" fmla="*/ 63332 w 1032327"/>
                  <a:gd name="connsiteY3" fmla="*/ 805218 h 3234518"/>
                  <a:gd name="connsiteX4" fmla="*/ 36036 w 1032327"/>
                  <a:gd name="connsiteY4" fmla="*/ 0 h 3234518"/>
                  <a:gd name="connsiteX0" fmla="*/ 23797 w 1047384"/>
                  <a:gd name="connsiteY0" fmla="*/ 3234518 h 3234518"/>
                  <a:gd name="connsiteX1" fmla="*/ 92036 w 1047384"/>
                  <a:gd name="connsiteY1" fmla="*/ 2347414 h 3234518"/>
                  <a:gd name="connsiteX2" fmla="*/ 1047380 w 1047384"/>
                  <a:gd name="connsiteY2" fmla="*/ 1514901 h 3234518"/>
                  <a:gd name="connsiteX3" fmla="*/ 78389 w 1047384"/>
                  <a:gd name="connsiteY3" fmla="*/ 805218 h 3234518"/>
                  <a:gd name="connsiteX4" fmla="*/ 51093 w 1047384"/>
                  <a:gd name="connsiteY4" fmla="*/ 0 h 3234518"/>
                  <a:gd name="connsiteX0" fmla="*/ 0 w 641454"/>
                  <a:gd name="connsiteY0" fmla="*/ 3234518 h 3234518"/>
                  <a:gd name="connsiteX1" fmla="*/ 68239 w 641454"/>
                  <a:gd name="connsiteY1" fmla="*/ 2347414 h 3234518"/>
                  <a:gd name="connsiteX2" fmla="*/ 641446 w 641454"/>
                  <a:gd name="connsiteY2" fmla="*/ 1514901 h 3234518"/>
                  <a:gd name="connsiteX3" fmla="*/ 54592 w 641454"/>
                  <a:gd name="connsiteY3" fmla="*/ 805218 h 3234518"/>
                  <a:gd name="connsiteX4" fmla="*/ 27296 w 641454"/>
                  <a:gd name="connsiteY4" fmla="*/ 0 h 3234518"/>
                  <a:gd name="connsiteX0" fmla="*/ 0 w 641454"/>
                  <a:gd name="connsiteY0" fmla="*/ 3452882 h 3452882"/>
                  <a:gd name="connsiteX1" fmla="*/ 68239 w 641454"/>
                  <a:gd name="connsiteY1" fmla="*/ 2347414 h 3452882"/>
                  <a:gd name="connsiteX2" fmla="*/ 641446 w 641454"/>
                  <a:gd name="connsiteY2" fmla="*/ 1514901 h 3452882"/>
                  <a:gd name="connsiteX3" fmla="*/ 54592 w 641454"/>
                  <a:gd name="connsiteY3" fmla="*/ 805218 h 3452882"/>
                  <a:gd name="connsiteX4" fmla="*/ 27296 w 641454"/>
                  <a:gd name="connsiteY4" fmla="*/ 0 h 3452882"/>
                  <a:gd name="connsiteX0" fmla="*/ 10672 w 652126"/>
                  <a:gd name="connsiteY0" fmla="*/ 3452882 h 3452882"/>
                  <a:gd name="connsiteX1" fmla="*/ 78911 w 652126"/>
                  <a:gd name="connsiteY1" fmla="*/ 2347414 h 3452882"/>
                  <a:gd name="connsiteX2" fmla="*/ 652118 w 652126"/>
                  <a:gd name="connsiteY2" fmla="*/ 1514901 h 3452882"/>
                  <a:gd name="connsiteX3" fmla="*/ 65264 w 652126"/>
                  <a:gd name="connsiteY3" fmla="*/ 805218 h 3452882"/>
                  <a:gd name="connsiteX4" fmla="*/ 10673 w 652126"/>
                  <a:gd name="connsiteY4" fmla="*/ 0 h 3452882"/>
                  <a:gd name="connsiteX0" fmla="*/ 10672 w 652126"/>
                  <a:gd name="connsiteY0" fmla="*/ 3657599 h 3657599"/>
                  <a:gd name="connsiteX1" fmla="*/ 78911 w 652126"/>
                  <a:gd name="connsiteY1" fmla="*/ 2552131 h 3657599"/>
                  <a:gd name="connsiteX2" fmla="*/ 652118 w 652126"/>
                  <a:gd name="connsiteY2" fmla="*/ 1719618 h 3657599"/>
                  <a:gd name="connsiteX3" fmla="*/ 65264 w 652126"/>
                  <a:gd name="connsiteY3" fmla="*/ 1009935 h 3657599"/>
                  <a:gd name="connsiteX4" fmla="*/ 10673 w 652126"/>
                  <a:gd name="connsiteY4" fmla="*/ 0 h 3657599"/>
                  <a:gd name="connsiteX0" fmla="*/ 29043 w 670573"/>
                  <a:gd name="connsiteY0" fmla="*/ 3657599 h 3657599"/>
                  <a:gd name="connsiteX1" fmla="*/ 97282 w 670573"/>
                  <a:gd name="connsiteY1" fmla="*/ 2552131 h 3657599"/>
                  <a:gd name="connsiteX2" fmla="*/ 670489 w 670573"/>
                  <a:gd name="connsiteY2" fmla="*/ 1719618 h 3657599"/>
                  <a:gd name="connsiteX3" fmla="*/ 53104 w 670573"/>
                  <a:gd name="connsiteY3" fmla="*/ 542035 h 3657599"/>
                  <a:gd name="connsiteX4" fmla="*/ 29044 w 670573"/>
                  <a:gd name="connsiteY4" fmla="*/ 0 h 3657599"/>
                  <a:gd name="connsiteX0" fmla="*/ 37743 w 679200"/>
                  <a:gd name="connsiteY0" fmla="*/ 3657599 h 3657599"/>
                  <a:gd name="connsiteX1" fmla="*/ 44918 w 679200"/>
                  <a:gd name="connsiteY1" fmla="*/ 3100705 h 3657599"/>
                  <a:gd name="connsiteX2" fmla="*/ 679189 w 679200"/>
                  <a:gd name="connsiteY2" fmla="*/ 1719618 h 3657599"/>
                  <a:gd name="connsiteX3" fmla="*/ 61804 w 679200"/>
                  <a:gd name="connsiteY3" fmla="*/ 542035 h 3657599"/>
                  <a:gd name="connsiteX4" fmla="*/ 37744 w 679200"/>
                  <a:gd name="connsiteY4" fmla="*/ 0 h 3657599"/>
                  <a:gd name="connsiteX0" fmla="*/ 24304 w 686116"/>
                  <a:gd name="connsiteY0" fmla="*/ 3851213 h 3851213"/>
                  <a:gd name="connsiteX1" fmla="*/ 51834 w 686116"/>
                  <a:gd name="connsiteY1" fmla="*/ 3100705 h 3851213"/>
                  <a:gd name="connsiteX2" fmla="*/ 686105 w 686116"/>
                  <a:gd name="connsiteY2" fmla="*/ 1719618 h 3851213"/>
                  <a:gd name="connsiteX3" fmla="*/ 68720 w 686116"/>
                  <a:gd name="connsiteY3" fmla="*/ 542035 h 3851213"/>
                  <a:gd name="connsiteX4" fmla="*/ 44660 w 686116"/>
                  <a:gd name="connsiteY4" fmla="*/ 0 h 3851213"/>
                  <a:gd name="connsiteX0" fmla="*/ 29776 w 691588"/>
                  <a:gd name="connsiteY0" fmla="*/ 3851213 h 3851213"/>
                  <a:gd name="connsiteX1" fmla="*/ 57306 w 691588"/>
                  <a:gd name="connsiteY1" fmla="*/ 3100705 h 3851213"/>
                  <a:gd name="connsiteX2" fmla="*/ 691577 w 691588"/>
                  <a:gd name="connsiteY2" fmla="*/ 1719618 h 3851213"/>
                  <a:gd name="connsiteX3" fmla="*/ 74192 w 691588"/>
                  <a:gd name="connsiteY3" fmla="*/ 542035 h 3851213"/>
                  <a:gd name="connsiteX4" fmla="*/ 50132 w 691588"/>
                  <a:gd name="connsiteY4" fmla="*/ 0 h 3851213"/>
                  <a:gd name="connsiteX0" fmla="*/ 24305 w 686117"/>
                  <a:gd name="connsiteY0" fmla="*/ 3851213 h 3851213"/>
                  <a:gd name="connsiteX1" fmla="*/ 51835 w 686117"/>
                  <a:gd name="connsiteY1" fmla="*/ 3100705 h 3851213"/>
                  <a:gd name="connsiteX2" fmla="*/ 686106 w 686117"/>
                  <a:gd name="connsiteY2" fmla="*/ 1719618 h 3851213"/>
                  <a:gd name="connsiteX3" fmla="*/ 68721 w 686117"/>
                  <a:gd name="connsiteY3" fmla="*/ 542035 h 3851213"/>
                  <a:gd name="connsiteX4" fmla="*/ 44661 w 686117"/>
                  <a:gd name="connsiteY4" fmla="*/ 0 h 3851213"/>
                  <a:gd name="connsiteX0" fmla="*/ 8689 w 670514"/>
                  <a:gd name="connsiteY0" fmla="*/ 3851213 h 3851213"/>
                  <a:gd name="connsiteX1" fmla="*/ 76928 w 670514"/>
                  <a:gd name="connsiteY1" fmla="*/ 3068435 h 3851213"/>
                  <a:gd name="connsiteX2" fmla="*/ 670490 w 670514"/>
                  <a:gd name="connsiteY2" fmla="*/ 1719618 h 3851213"/>
                  <a:gd name="connsiteX3" fmla="*/ 53105 w 670514"/>
                  <a:gd name="connsiteY3" fmla="*/ 542035 h 3851213"/>
                  <a:gd name="connsiteX4" fmla="*/ 29045 w 670514"/>
                  <a:gd name="connsiteY4" fmla="*/ 0 h 3851213"/>
                  <a:gd name="connsiteX0" fmla="*/ 8689 w 670511"/>
                  <a:gd name="connsiteY0" fmla="*/ 3851213 h 3851213"/>
                  <a:gd name="connsiteX1" fmla="*/ 76928 w 670511"/>
                  <a:gd name="connsiteY1" fmla="*/ 3068435 h 3851213"/>
                  <a:gd name="connsiteX2" fmla="*/ 670490 w 670511"/>
                  <a:gd name="connsiteY2" fmla="*/ 1719618 h 3851213"/>
                  <a:gd name="connsiteX3" fmla="*/ 53105 w 670511"/>
                  <a:gd name="connsiteY3" fmla="*/ 542035 h 3851213"/>
                  <a:gd name="connsiteX4" fmla="*/ 29045 w 670511"/>
                  <a:gd name="connsiteY4" fmla="*/ 0 h 3851213"/>
                  <a:gd name="connsiteX0" fmla="*/ 0 w 661802"/>
                  <a:gd name="connsiteY0" fmla="*/ 3851213 h 3851213"/>
                  <a:gd name="connsiteX1" fmla="*/ 68239 w 661802"/>
                  <a:gd name="connsiteY1" fmla="*/ 3068435 h 3851213"/>
                  <a:gd name="connsiteX2" fmla="*/ 661801 w 661802"/>
                  <a:gd name="connsiteY2" fmla="*/ 1719618 h 3851213"/>
                  <a:gd name="connsiteX3" fmla="*/ 74947 w 661802"/>
                  <a:gd name="connsiteY3" fmla="*/ 461363 h 3851213"/>
                  <a:gd name="connsiteX4" fmla="*/ 20356 w 661802"/>
                  <a:gd name="connsiteY4" fmla="*/ 0 h 3851213"/>
                  <a:gd name="connsiteX0" fmla="*/ 0 w 661802"/>
                  <a:gd name="connsiteY0" fmla="*/ 4141635 h 4141635"/>
                  <a:gd name="connsiteX1" fmla="*/ 68239 w 661802"/>
                  <a:gd name="connsiteY1" fmla="*/ 3358857 h 4141635"/>
                  <a:gd name="connsiteX2" fmla="*/ 661801 w 661802"/>
                  <a:gd name="connsiteY2" fmla="*/ 2010040 h 4141635"/>
                  <a:gd name="connsiteX3" fmla="*/ 74947 w 661802"/>
                  <a:gd name="connsiteY3" fmla="*/ 751785 h 4141635"/>
                  <a:gd name="connsiteX4" fmla="*/ 30533 w 661802"/>
                  <a:gd name="connsiteY4" fmla="*/ 0 h 4141635"/>
                  <a:gd name="connsiteX0" fmla="*/ 0 w 661802"/>
                  <a:gd name="connsiteY0" fmla="*/ 3964155 h 3964155"/>
                  <a:gd name="connsiteX1" fmla="*/ 68239 w 661802"/>
                  <a:gd name="connsiteY1" fmla="*/ 3181377 h 3964155"/>
                  <a:gd name="connsiteX2" fmla="*/ 661801 w 661802"/>
                  <a:gd name="connsiteY2" fmla="*/ 1832560 h 3964155"/>
                  <a:gd name="connsiteX3" fmla="*/ 74947 w 661802"/>
                  <a:gd name="connsiteY3" fmla="*/ 574305 h 3964155"/>
                  <a:gd name="connsiteX4" fmla="*/ 30533 w 661802"/>
                  <a:gd name="connsiteY4" fmla="*/ 0 h 3964155"/>
                  <a:gd name="connsiteX0" fmla="*/ 0 w 661802"/>
                  <a:gd name="connsiteY0" fmla="*/ 3722138 h 3722138"/>
                  <a:gd name="connsiteX1" fmla="*/ 68239 w 661802"/>
                  <a:gd name="connsiteY1" fmla="*/ 3181377 h 3722138"/>
                  <a:gd name="connsiteX2" fmla="*/ 661801 w 661802"/>
                  <a:gd name="connsiteY2" fmla="*/ 1832560 h 3722138"/>
                  <a:gd name="connsiteX3" fmla="*/ 74947 w 661802"/>
                  <a:gd name="connsiteY3" fmla="*/ 574305 h 3722138"/>
                  <a:gd name="connsiteX4" fmla="*/ 30533 w 661802"/>
                  <a:gd name="connsiteY4" fmla="*/ 0 h 3722138"/>
                  <a:gd name="connsiteX0" fmla="*/ 0 w 662018"/>
                  <a:gd name="connsiteY0" fmla="*/ 3722138 h 3722138"/>
                  <a:gd name="connsiteX1" fmla="*/ 68239 w 662018"/>
                  <a:gd name="connsiteY1" fmla="*/ 3181377 h 3722138"/>
                  <a:gd name="connsiteX2" fmla="*/ 661801 w 662018"/>
                  <a:gd name="connsiteY2" fmla="*/ 1832560 h 3722138"/>
                  <a:gd name="connsiteX3" fmla="*/ 136011 w 662018"/>
                  <a:gd name="connsiteY3" fmla="*/ 558171 h 3722138"/>
                  <a:gd name="connsiteX4" fmla="*/ 30533 w 662018"/>
                  <a:gd name="connsiteY4" fmla="*/ 0 h 3722138"/>
                  <a:gd name="connsiteX0" fmla="*/ 0 w 662018"/>
                  <a:gd name="connsiteY0" fmla="*/ 3818944 h 3818944"/>
                  <a:gd name="connsiteX1" fmla="*/ 68239 w 662018"/>
                  <a:gd name="connsiteY1" fmla="*/ 3181377 h 3818944"/>
                  <a:gd name="connsiteX2" fmla="*/ 661801 w 662018"/>
                  <a:gd name="connsiteY2" fmla="*/ 1832560 h 3818944"/>
                  <a:gd name="connsiteX3" fmla="*/ 136011 w 662018"/>
                  <a:gd name="connsiteY3" fmla="*/ 558171 h 3818944"/>
                  <a:gd name="connsiteX4" fmla="*/ 30533 w 662018"/>
                  <a:gd name="connsiteY4" fmla="*/ 0 h 3818944"/>
                  <a:gd name="connsiteX0" fmla="*/ 3636 w 665654"/>
                  <a:gd name="connsiteY0" fmla="*/ 3818944 h 3818944"/>
                  <a:gd name="connsiteX1" fmla="*/ 71875 w 665654"/>
                  <a:gd name="connsiteY1" fmla="*/ 3181377 h 3818944"/>
                  <a:gd name="connsiteX2" fmla="*/ 665437 w 665654"/>
                  <a:gd name="connsiteY2" fmla="*/ 1832560 h 3818944"/>
                  <a:gd name="connsiteX3" fmla="*/ 139647 w 665654"/>
                  <a:gd name="connsiteY3" fmla="*/ 558171 h 3818944"/>
                  <a:gd name="connsiteX4" fmla="*/ 34169 w 665654"/>
                  <a:gd name="connsiteY4" fmla="*/ 0 h 3818944"/>
                  <a:gd name="connsiteX0" fmla="*/ 35523 w 697493"/>
                  <a:gd name="connsiteY0" fmla="*/ 3818944 h 3818944"/>
                  <a:gd name="connsiteX1" fmla="*/ 103762 w 697493"/>
                  <a:gd name="connsiteY1" fmla="*/ 3181377 h 3818944"/>
                  <a:gd name="connsiteX2" fmla="*/ 697324 w 697493"/>
                  <a:gd name="connsiteY2" fmla="*/ 1832560 h 3818944"/>
                  <a:gd name="connsiteX3" fmla="*/ 39836 w 697493"/>
                  <a:gd name="connsiteY3" fmla="*/ 558171 h 3818944"/>
                  <a:gd name="connsiteX4" fmla="*/ 66056 w 697493"/>
                  <a:gd name="connsiteY4" fmla="*/ 0 h 3818944"/>
                  <a:gd name="connsiteX0" fmla="*/ 43188 w 705158"/>
                  <a:gd name="connsiteY0" fmla="*/ 3786674 h 3786674"/>
                  <a:gd name="connsiteX1" fmla="*/ 111427 w 705158"/>
                  <a:gd name="connsiteY1" fmla="*/ 3149107 h 3786674"/>
                  <a:gd name="connsiteX2" fmla="*/ 704989 w 705158"/>
                  <a:gd name="connsiteY2" fmla="*/ 1800290 h 3786674"/>
                  <a:gd name="connsiteX3" fmla="*/ 47501 w 705158"/>
                  <a:gd name="connsiteY3" fmla="*/ 525901 h 3786674"/>
                  <a:gd name="connsiteX4" fmla="*/ 47382 w 705158"/>
                  <a:gd name="connsiteY4" fmla="*/ 0 h 3786674"/>
                  <a:gd name="connsiteX0" fmla="*/ 47670 w 709640"/>
                  <a:gd name="connsiteY0" fmla="*/ 3802809 h 3802809"/>
                  <a:gd name="connsiteX1" fmla="*/ 115909 w 709640"/>
                  <a:gd name="connsiteY1" fmla="*/ 3165242 h 3802809"/>
                  <a:gd name="connsiteX2" fmla="*/ 709471 w 709640"/>
                  <a:gd name="connsiteY2" fmla="*/ 1816425 h 3802809"/>
                  <a:gd name="connsiteX3" fmla="*/ 51983 w 709640"/>
                  <a:gd name="connsiteY3" fmla="*/ 542036 h 3802809"/>
                  <a:gd name="connsiteX4" fmla="*/ 38694 w 709640"/>
                  <a:gd name="connsiteY4" fmla="*/ 0 h 3802809"/>
                  <a:gd name="connsiteX0" fmla="*/ 58288 w 720258"/>
                  <a:gd name="connsiteY0" fmla="*/ 3802809 h 3802809"/>
                  <a:gd name="connsiteX1" fmla="*/ 126527 w 720258"/>
                  <a:gd name="connsiteY1" fmla="*/ 3165242 h 3802809"/>
                  <a:gd name="connsiteX2" fmla="*/ 720089 w 720258"/>
                  <a:gd name="connsiteY2" fmla="*/ 1816425 h 3802809"/>
                  <a:gd name="connsiteX3" fmla="*/ 62601 w 720258"/>
                  <a:gd name="connsiteY3" fmla="*/ 542036 h 3802809"/>
                  <a:gd name="connsiteX4" fmla="*/ 22973 w 720258"/>
                  <a:gd name="connsiteY4" fmla="*/ 0 h 3802809"/>
                  <a:gd name="connsiteX0" fmla="*/ 140673 w 802643"/>
                  <a:gd name="connsiteY0" fmla="*/ 3802809 h 3802809"/>
                  <a:gd name="connsiteX1" fmla="*/ 208912 w 802643"/>
                  <a:gd name="connsiteY1" fmla="*/ 3165242 h 3802809"/>
                  <a:gd name="connsiteX2" fmla="*/ 802474 w 802643"/>
                  <a:gd name="connsiteY2" fmla="*/ 1816425 h 3802809"/>
                  <a:gd name="connsiteX3" fmla="*/ 144986 w 802643"/>
                  <a:gd name="connsiteY3" fmla="*/ 542036 h 3802809"/>
                  <a:gd name="connsiteX4" fmla="*/ 0 w 802643"/>
                  <a:gd name="connsiteY4" fmla="*/ 0 h 3802809"/>
                  <a:gd name="connsiteX0" fmla="*/ 79948 w 741918"/>
                  <a:gd name="connsiteY0" fmla="*/ 3802809 h 3802809"/>
                  <a:gd name="connsiteX1" fmla="*/ 148187 w 741918"/>
                  <a:gd name="connsiteY1" fmla="*/ 3165242 h 3802809"/>
                  <a:gd name="connsiteX2" fmla="*/ 741749 w 741918"/>
                  <a:gd name="connsiteY2" fmla="*/ 1816425 h 3802809"/>
                  <a:gd name="connsiteX3" fmla="*/ 84261 w 741918"/>
                  <a:gd name="connsiteY3" fmla="*/ 542036 h 3802809"/>
                  <a:gd name="connsiteX4" fmla="*/ 5124 w 741918"/>
                  <a:gd name="connsiteY4" fmla="*/ 0 h 3802809"/>
                  <a:gd name="connsiteX0" fmla="*/ 74824 w 605145"/>
                  <a:gd name="connsiteY0" fmla="*/ 3802809 h 3802809"/>
                  <a:gd name="connsiteX1" fmla="*/ 143063 w 605145"/>
                  <a:gd name="connsiteY1" fmla="*/ 3165242 h 3802809"/>
                  <a:gd name="connsiteX2" fmla="*/ 604928 w 605145"/>
                  <a:gd name="connsiteY2" fmla="*/ 1816425 h 3802809"/>
                  <a:gd name="connsiteX3" fmla="*/ 79137 w 605145"/>
                  <a:gd name="connsiteY3" fmla="*/ 542036 h 3802809"/>
                  <a:gd name="connsiteX4" fmla="*/ 0 w 605145"/>
                  <a:gd name="connsiteY4" fmla="*/ 0 h 3802809"/>
                  <a:gd name="connsiteX0" fmla="*/ 89915 w 620234"/>
                  <a:gd name="connsiteY0" fmla="*/ 3802809 h 3802809"/>
                  <a:gd name="connsiteX1" fmla="*/ 26457 w 620234"/>
                  <a:gd name="connsiteY1" fmla="*/ 3278185 h 3802809"/>
                  <a:gd name="connsiteX2" fmla="*/ 620019 w 620234"/>
                  <a:gd name="connsiteY2" fmla="*/ 1816425 h 3802809"/>
                  <a:gd name="connsiteX3" fmla="*/ 94228 w 620234"/>
                  <a:gd name="connsiteY3" fmla="*/ 542036 h 3802809"/>
                  <a:gd name="connsiteX4" fmla="*/ 15091 w 620234"/>
                  <a:gd name="connsiteY4" fmla="*/ 0 h 3802809"/>
                  <a:gd name="connsiteX0" fmla="*/ 31403 w 640740"/>
                  <a:gd name="connsiteY0" fmla="*/ 3802809 h 3802809"/>
                  <a:gd name="connsiteX1" fmla="*/ 46963 w 640740"/>
                  <a:gd name="connsiteY1" fmla="*/ 3278185 h 3802809"/>
                  <a:gd name="connsiteX2" fmla="*/ 640525 w 640740"/>
                  <a:gd name="connsiteY2" fmla="*/ 1816425 h 3802809"/>
                  <a:gd name="connsiteX3" fmla="*/ 114734 w 640740"/>
                  <a:gd name="connsiteY3" fmla="*/ 542036 h 3802809"/>
                  <a:gd name="connsiteX4" fmla="*/ 35597 w 640740"/>
                  <a:gd name="connsiteY4" fmla="*/ 0 h 3802809"/>
                  <a:gd name="connsiteX0" fmla="*/ 15814 w 651491"/>
                  <a:gd name="connsiteY0" fmla="*/ 3802809 h 3802809"/>
                  <a:gd name="connsiteX1" fmla="*/ 57714 w 651491"/>
                  <a:gd name="connsiteY1" fmla="*/ 3278185 h 3802809"/>
                  <a:gd name="connsiteX2" fmla="*/ 651276 w 651491"/>
                  <a:gd name="connsiteY2" fmla="*/ 1816425 h 3802809"/>
                  <a:gd name="connsiteX3" fmla="*/ 125485 w 651491"/>
                  <a:gd name="connsiteY3" fmla="*/ 542036 h 3802809"/>
                  <a:gd name="connsiteX4" fmla="*/ 46348 w 651491"/>
                  <a:gd name="connsiteY4" fmla="*/ 0 h 3802809"/>
                  <a:gd name="connsiteX0" fmla="*/ 0 w 688356"/>
                  <a:gd name="connsiteY0" fmla="*/ 3770539 h 3770539"/>
                  <a:gd name="connsiteX1" fmla="*/ 94579 w 688356"/>
                  <a:gd name="connsiteY1" fmla="*/ 3278185 h 3770539"/>
                  <a:gd name="connsiteX2" fmla="*/ 688141 w 688356"/>
                  <a:gd name="connsiteY2" fmla="*/ 1816425 h 3770539"/>
                  <a:gd name="connsiteX3" fmla="*/ 162350 w 688356"/>
                  <a:gd name="connsiteY3" fmla="*/ 542036 h 3770539"/>
                  <a:gd name="connsiteX4" fmla="*/ 83213 w 688356"/>
                  <a:gd name="connsiteY4" fmla="*/ 0 h 3770539"/>
                  <a:gd name="connsiteX0" fmla="*/ 15815 w 651492"/>
                  <a:gd name="connsiteY0" fmla="*/ 3883481 h 3883481"/>
                  <a:gd name="connsiteX1" fmla="*/ 57715 w 651492"/>
                  <a:gd name="connsiteY1" fmla="*/ 3278185 h 3883481"/>
                  <a:gd name="connsiteX2" fmla="*/ 651277 w 651492"/>
                  <a:gd name="connsiteY2" fmla="*/ 1816425 h 3883481"/>
                  <a:gd name="connsiteX3" fmla="*/ 125486 w 651492"/>
                  <a:gd name="connsiteY3" fmla="*/ 542036 h 3883481"/>
                  <a:gd name="connsiteX4" fmla="*/ 46349 w 651492"/>
                  <a:gd name="connsiteY4" fmla="*/ 0 h 3883481"/>
                  <a:gd name="connsiteX0" fmla="*/ 0 w 701526"/>
                  <a:gd name="connsiteY0" fmla="*/ 3835077 h 3835077"/>
                  <a:gd name="connsiteX1" fmla="*/ 107749 w 701526"/>
                  <a:gd name="connsiteY1" fmla="*/ 3278185 h 3835077"/>
                  <a:gd name="connsiteX2" fmla="*/ 701311 w 701526"/>
                  <a:gd name="connsiteY2" fmla="*/ 1816425 h 3835077"/>
                  <a:gd name="connsiteX3" fmla="*/ 175520 w 701526"/>
                  <a:gd name="connsiteY3" fmla="*/ 542036 h 3835077"/>
                  <a:gd name="connsiteX4" fmla="*/ 96383 w 701526"/>
                  <a:gd name="connsiteY4" fmla="*/ 0 h 3835077"/>
                  <a:gd name="connsiteX0" fmla="*/ 0 w 702054"/>
                  <a:gd name="connsiteY0" fmla="*/ 3835077 h 3835077"/>
                  <a:gd name="connsiteX1" fmla="*/ 107749 w 702054"/>
                  <a:gd name="connsiteY1" fmla="*/ 3278185 h 3835077"/>
                  <a:gd name="connsiteX2" fmla="*/ 701311 w 702054"/>
                  <a:gd name="connsiteY2" fmla="*/ 1816425 h 3835077"/>
                  <a:gd name="connsiteX3" fmla="*/ 228199 w 702054"/>
                  <a:gd name="connsiteY3" fmla="*/ 542036 h 3835077"/>
                  <a:gd name="connsiteX4" fmla="*/ 96383 w 702054"/>
                  <a:gd name="connsiteY4" fmla="*/ 0 h 3835077"/>
                  <a:gd name="connsiteX0" fmla="*/ 0 w 702027"/>
                  <a:gd name="connsiteY0" fmla="*/ 3851212 h 3851212"/>
                  <a:gd name="connsiteX1" fmla="*/ 107749 w 702027"/>
                  <a:gd name="connsiteY1" fmla="*/ 3294320 h 3851212"/>
                  <a:gd name="connsiteX2" fmla="*/ 701311 w 702027"/>
                  <a:gd name="connsiteY2" fmla="*/ 1832560 h 3851212"/>
                  <a:gd name="connsiteX3" fmla="*/ 228199 w 702027"/>
                  <a:gd name="connsiteY3" fmla="*/ 558171 h 3851212"/>
                  <a:gd name="connsiteX4" fmla="*/ 188572 w 702027"/>
                  <a:gd name="connsiteY4" fmla="*/ 0 h 3851212"/>
                  <a:gd name="connsiteX0" fmla="*/ 0 w 702046"/>
                  <a:gd name="connsiteY0" fmla="*/ 3786674 h 3786674"/>
                  <a:gd name="connsiteX1" fmla="*/ 107749 w 702046"/>
                  <a:gd name="connsiteY1" fmla="*/ 3229782 h 3786674"/>
                  <a:gd name="connsiteX2" fmla="*/ 701311 w 702046"/>
                  <a:gd name="connsiteY2" fmla="*/ 1768022 h 3786674"/>
                  <a:gd name="connsiteX3" fmla="*/ 228199 w 702046"/>
                  <a:gd name="connsiteY3" fmla="*/ 493633 h 3786674"/>
                  <a:gd name="connsiteX4" fmla="*/ 122722 w 702046"/>
                  <a:gd name="connsiteY4" fmla="*/ 0 h 3786674"/>
                  <a:gd name="connsiteX0" fmla="*/ 0 w 701403"/>
                  <a:gd name="connsiteY0" fmla="*/ 3786674 h 3786674"/>
                  <a:gd name="connsiteX1" fmla="*/ 186768 w 701403"/>
                  <a:gd name="connsiteY1" fmla="*/ 3229782 h 3786674"/>
                  <a:gd name="connsiteX2" fmla="*/ 701311 w 701403"/>
                  <a:gd name="connsiteY2" fmla="*/ 1768022 h 3786674"/>
                  <a:gd name="connsiteX3" fmla="*/ 228199 w 701403"/>
                  <a:gd name="connsiteY3" fmla="*/ 493633 h 3786674"/>
                  <a:gd name="connsiteX4" fmla="*/ 122722 w 701403"/>
                  <a:gd name="connsiteY4" fmla="*/ 0 h 3786674"/>
                  <a:gd name="connsiteX0" fmla="*/ 0 w 648724"/>
                  <a:gd name="connsiteY0" fmla="*/ 3786674 h 3786674"/>
                  <a:gd name="connsiteX1" fmla="*/ 134089 w 648724"/>
                  <a:gd name="connsiteY1" fmla="*/ 3229782 h 3786674"/>
                  <a:gd name="connsiteX2" fmla="*/ 648632 w 648724"/>
                  <a:gd name="connsiteY2" fmla="*/ 1768022 h 3786674"/>
                  <a:gd name="connsiteX3" fmla="*/ 175520 w 648724"/>
                  <a:gd name="connsiteY3" fmla="*/ 493633 h 3786674"/>
                  <a:gd name="connsiteX4" fmla="*/ 70043 w 648724"/>
                  <a:gd name="connsiteY4" fmla="*/ 0 h 3786674"/>
                  <a:gd name="connsiteX0" fmla="*/ 0 w 701403"/>
                  <a:gd name="connsiteY0" fmla="*/ 3786674 h 3786674"/>
                  <a:gd name="connsiteX1" fmla="*/ 186768 w 701403"/>
                  <a:gd name="connsiteY1" fmla="*/ 3229782 h 3786674"/>
                  <a:gd name="connsiteX2" fmla="*/ 701311 w 701403"/>
                  <a:gd name="connsiteY2" fmla="*/ 1768022 h 3786674"/>
                  <a:gd name="connsiteX3" fmla="*/ 228199 w 701403"/>
                  <a:gd name="connsiteY3" fmla="*/ 493633 h 3786674"/>
                  <a:gd name="connsiteX4" fmla="*/ 122722 w 701403"/>
                  <a:gd name="connsiteY4" fmla="*/ 0 h 3786674"/>
                  <a:gd name="connsiteX0" fmla="*/ 0 w 701402"/>
                  <a:gd name="connsiteY0" fmla="*/ 3802809 h 3802809"/>
                  <a:gd name="connsiteX1" fmla="*/ 186768 w 701402"/>
                  <a:gd name="connsiteY1" fmla="*/ 3245917 h 3802809"/>
                  <a:gd name="connsiteX2" fmla="*/ 701311 w 701402"/>
                  <a:gd name="connsiteY2" fmla="*/ 1784157 h 3802809"/>
                  <a:gd name="connsiteX3" fmla="*/ 228199 w 701402"/>
                  <a:gd name="connsiteY3" fmla="*/ 509768 h 3802809"/>
                  <a:gd name="connsiteX4" fmla="*/ 149061 w 701402"/>
                  <a:gd name="connsiteY4" fmla="*/ 0 h 3802809"/>
                  <a:gd name="connsiteX0" fmla="*/ 0 w 701403"/>
                  <a:gd name="connsiteY0" fmla="*/ 3818944 h 3818944"/>
                  <a:gd name="connsiteX1" fmla="*/ 186768 w 701403"/>
                  <a:gd name="connsiteY1" fmla="*/ 3262052 h 3818944"/>
                  <a:gd name="connsiteX2" fmla="*/ 701311 w 701403"/>
                  <a:gd name="connsiteY2" fmla="*/ 1800292 h 3818944"/>
                  <a:gd name="connsiteX3" fmla="*/ 228199 w 701403"/>
                  <a:gd name="connsiteY3" fmla="*/ 525903 h 3818944"/>
                  <a:gd name="connsiteX4" fmla="*/ 109552 w 701403"/>
                  <a:gd name="connsiteY4" fmla="*/ 0 h 3818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403" h="3818944">
                    <a:moveTo>
                      <a:pt x="0" y="3818944"/>
                    </a:moveTo>
                    <a:cubicBezTo>
                      <a:pt x="10293" y="3519830"/>
                      <a:pt x="69883" y="3598494"/>
                      <a:pt x="186768" y="3262052"/>
                    </a:cubicBezTo>
                    <a:cubicBezTo>
                      <a:pt x="303653" y="2925610"/>
                      <a:pt x="694406" y="2256317"/>
                      <a:pt x="701311" y="1800292"/>
                    </a:cubicBezTo>
                    <a:cubicBezTo>
                      <a:pt x="708216" y="1344267"/>
                      <a:pt x="326826" y="825952"/>
                      <a:pt x="228199" y="525903"/>
                    </a:cubicBezTo>
                    <a:cubicBezTo>
                      <a:pt x="129573" y="225854"/>
                      <a:pt x="115238" y="276367"/>
                      <a:pt x="109552" y="0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7065478" y="2022425"/>
                <a:ext cx="672217" cy="3216694"/>
              </a:xfrm>
              <a:custGeom>
                <a:avLst/>
                <a:gdLst>
                  <a:gd name="connsiteX0" fmla="*/ 206930 w 1025931"/>
                  <a:gd name="connsiteY0" fmla="*/ 3166280 h 3166280"/>
                  <a:gd name="connsiteX1" fmla="*/ 193282 w 1025931"/>
                  <a:gd name="connsiteY1" fmla="*/ 2374710 h 3166280"/>
                  <a:gd name="connsiteX2" fmla="*/ 1025796 w 1025931"/>
                  <a:gd name="connsiteY2" fmla="*/ 1514901 h 3166280"/>
                  <a:gd name="connsiteX3" fmla="*/ 125044 w 1025931"/>
                  <a:gd name="connsiteY3" fmla="*/ 723331 h 3166280"/>
                  <a:gd name="connsiteX4" fmla="*/ 29509 w 1025931"/>
                  <a:gd name="connsiteY4" fmla="*/ 0 h 3166280"/>
                  <a:gd name="connsiteX0" fmla="*/ 186584 w 1005585"/>
                  <a:gd name="connsiteY0" fmla="*/ 3166280 h 3166280"/>
                  <a:gd name="connsiteX1" fmla="*/ 172936 w 1005585"/>
                  <a:gd name="connsiteY1" fmla="*/ 2374710 h 3166280"/>
                  <a:gd name="connsiteX2" fmla="*/ 1005450 w 1005585"/>
                  <a:gd name="connsiteY2" fmla="*/ 1514901 h 3166280"/>
                  <a:gd name="connsiteX3" fmla="*/ 104698 w 1005585"/>
                  <a:gd name="connsiteY3" fmla="*/ 723331 h 3166280"/>
                  <a:gd name="connsiteX4" fmla="*/ 9163 w 1005585"/>
                  <a:gd name="connsiteY4" fmla="*/ 0 h 3166280"/>
                  <a:gd name="connsiteX0" fmla="*/ 199433 w 1018827"/>
                  <a:gd name="connsiteY0" fmla="*/ 3166280 h 3166280"/>
                  <a:gd name="connsiteX1" fmla="*/ 185785 w 1018827"/>
                  <a:gd name="connsiteY1" fmla="*/ 2374710 h 3166280"/>
                  <a:gd name="connsiteX2" fmla="*/ 1018299 w 1018827"/>
                  <a:gd name="connsiteY2" fmla="*/ 1514901 h 3166280"/>
                  <a:gd name="connsiteX3" fmla="*/ 49308 w 1018827"/>
                  <a:gd name="connsiteY3" fmla="*/ 805218 h 3166280"/>
                  <a:gd name="connsiteX4" fmla="*/ 22012 w 1018827"/>
                  <a:gd name="connsiteY4" fmla="*/ 0 h 3166280"/>
                  <a:gd name="connsiteX0" fmla="*/ 188459 w 1007853"/>
                  <a:gd name="connsiteY0" fmla="*/ 3166280 h 3166280"/>
                  <a:gd name="connsiteX1" fmla="*/ 174811 w 1007853"/>
                  <a:gd name="connsiteY1" fmla="*/ 2374710 h 3166280"/>
                  <a:gd name="connsiteX2" fmla="*/ 1007325 w 1007853"/>
                  <a:gd name="connsiteY2" fmla="*/ 1514901 h 3166280"/>
                  <a:gd name="connsiteX3" fmla="*/ 38334 w 1007853"/>
                  <a:gd name="connsiteY3" fmla="*/ 805218 h 3166280"/>
                  <a:gd name="connsiteX4" fmla="*/ 11038 w 1007853"/>
                  <a:gd name="connsiteY4" fmla="*/ 0 h 3166280"/>
                  <a:gd name="connsiteX0" fmla="*/ 177421 w 996815"/>
                  <a:gd name="connsiteY0" fmla="*/ 3166280 h 3166280"/>
                  <a:gd name="connsiteX1" fmla="*/ 163773 w 996815"/>
                  <a:gd name="connsiteY1" fmla="*/ 2374710 h 3166280"/>
                  <a:gd name="connsiteX2" fmla="*/ 996287 w 996815"/>
                  <a:gd name="connsiteY2" fmla="*/ 1514901 h 3166280"/>
                  <a:gd name="connsiteX3" fmla="*/ 27296 w 996815"/>
                  <a:gd name="connsiteY3" fmla="*/ 805218 h 3166280"/>
                  <a:gd name="connsiteX4" fmla="*/ 0 w 996815"/>
                  <a:gd name="connsiteY4" fmla="*/ 0 h 3166280"/>
                  <a:gd name="connsiteX0" fmla="*/ 54591 w 996830"/>
                  <a:gd name="connsiteY0" fmla="*/ 3179927 h 3179927"/>
                  <a:gd name="connsiteX1" fmla="*/ 163773 w 996830"/>
                  <a:gd name="connsiteY1" fmla="*/ 2374710 h 3179927"/>
                  <a:gd name="connsiteX2" fmla="*/ 996287 w 996830"/>
                  <a:gd name="connsiteY2" fmla="*/ 1514901 h 3179927"/>
                  <a:gd name="connsiteX3" fmla="*/ 27296 w 996830"/>
                  <a:gd name="connsiteY3" fmla="*/ 805218 h 3179927"/>
                  <a:gd name="connsiteX4" fmla="*/ 0 w 996830"/>
                  <a:gd name="connsiteY4" fmla="*/ 0 h 3179927"/>
                  <a:gd name="connsiteX0" fmla="*/ 98273 w 1039973"/>
                  <a:gd name="connsiteY0" fmla="*/ 3179927 h 3179927"/>
                  <a:gd name="connsiteX1" fmla="*/ 84625 w 1039973"/>
                  <a:gd name="connsiteY1" fmla="*/ 2347414 h 3179927"/>
                  <a:gd name="connsiteX2" fmla="*/ 1039969 w 1039973"/>
                  <a:gd name="connsiteY2" fmla="*/ 1514901 h 3179927"/>
                  <a:gd name="connsiteX3" fmla="*/ 70978 w 1039973"/>
                  <a:gd name="connsiteY3" fmla="*/ 805218 h 3179927"/>
                  <a:gd name="connsiteX4" fmla="*/ 43682 w 1039973"/>
                  <a:gd name="connsiteY4" fmla="*/ 0 h 3179927"/>
                  <a:gd name="connsiteX0" fmla="*/ 98273 w 1039973"/>
                  <a:gd name="connsiteY0" fmla="*/ 3207222 h 3207222"/>
                  <a:gd name="connsiteX1" fmla="*/ 84625 w 1039973"/>
                  <a:gd name="connsiteY1" fmla="*/ 2347414 h 3207222"/>
                  <a:gd name="connsiteX2" fmla="*/ 1039969 w 1039973"/>
                  <a:gd name="connsiteY2" fmla="*/ 1514901 h 3207222"/>
                  <a:gd name="connsiteX3" fmla="*/ 70978 w 1039973"/>
                  <a:gd name="connsiteY3" fmla="*/ 805218 h 3207222"/>
                  <a:gd name="connsiteX4" fmla="*/ 43682 w 1039973"/>
                  <a:gd name="connsiteY4" fmla="*/ 0 h 3207222"/>
                  <a:gd name="connsiteX0" fmla="*/ 90942 w 1032642"/>
                  <a:gd name="connsiteY0" fmla="*/ 3207222 h 3207222"/>
                  <a:gd name="connsiteX1" fmla="*/ 77294 w 1032642"/>
                  <a:gd name="connsiteY1" fmla="*/ 2347414 h 3207222"/>
                  <a:gd name="connsiteX2" fmla="*/ 1032638 w 1032642"/>
                  <a:gd name="connsiteY2" fmla="*/ 1514901 h 3207222"/>
                  <a:gd name="connsiteX3" fmla="*/ 63647 w 1032642"/>
                  <a:gd name="connsiteY3" fmla="*/ 805218 h 3207222"/>
                  <a:gd name="connsiteX4" fmla="*/ 36351 w 1032642"/>
                  <a:gd name="connsiteY4" fmla="*/ 0 h 3207222"/>
                  <a:gd name="connsiteX0" fmla="*/ 78664 w 1020364"/>
                  <a:gd name="connsiteY0" fmla="*/ 3207222 h 3207222"/>
                  <a:gd name="connsiteX1" fmla="*/ 65016 w 1020364"/>
                  <a:gd name="connsiteY1" fmla="*/ 2347414 h 3207222"/>
                  <a:gd name="connsiteX2" fmla="*/ 1020360 w 1020364"/>
                  <a:gd name="connsiteY2" fmla="*/ 1514901 h 3207222"/>
                  <a:gd name="connsiteX3" fmla="*/ 51369 w 1020364"/>
                  <a:gd name="connsiteY3" fmla="*/ 805218 h 3207222"/>
                  <a:gd name="connsiteX4" fmla="*/ 24073 w 1020364"/>
                  <a:gd name="connsiteY4" fmla="*/ 0 h 3207222"/>
                  <a:gd name="connsiteX0" fmla="*/ 21463 w 1058697"/>
                  <a:gd name="connsiteY0" fmla="*/ 3193574 h 3193574"/>
                  <a:gd name="connsiteX1" fmla="*/ 103349 w 1058697"/>
                  <a:gd name="connsiteY1" fmla="*/ 2347414 h 3193574"/>
                  <a:gd name="connsiteX2" fmla="*/ 1058693 w 1058697"/>
                  <a:gd name="connsiteY2" fmla="*/ 1514901 h 3193574"/>
                  <a:gd name="connsiteX3" fmla="*/ 89702 w 1058697"/>
                  <a:gd name="connsiteY3" fmla="*/ 805218 h 3193574"/>
                  <a:gd name="connsiteX4" fmla="*/ 62406 w 1058697"/>
                  <a:gd name="connsiteY4" fmla="*/ 0 h 3193574"/>
                  <a:gd name="connsiteX0" fmla="*/ 202 w 1037436"/>
                  <a:gd name="connsiteY0" fmla="*/ 3193574 h 3193574"/>
                  <a:gd name="connsiteX1" fmla="*/ 82088 w 1037436"/>
                  <a:gd name="connsiteY1" fmla="*/ 2347414 h 3193574"/>
                  <a:gd name="connsiteX2" fmla="*/ 1037432 w 1037436"/>
                  <a:gd name="connsiteY2" fmla="*/ 1514901 h 3193574"/>
                  <a:gd name="connsiteX3" fmla="*/ 68441 w 1037436"/>
                  <a:gd name="connsiteY3" fmla="*/ 805218 h 3193574"/>
                  <a:gd name="connsiteX4" fmla="*/ 41145 w 1037436"/>
                  <a:gd name="connsiteY4" fmla="*/ 0 h 3193574"/>
                  <a:gd name="connsiteX0" fmla="*/ 8740 w 1032327"/>
                  <a:gd name="connsiteY0" fmla="*/ 3234518 h 3234518"/>
                  <a:gd name="connsiteX1" fmla="*/ 76979 w 1032327"/>
                  <a:gd name="connsiteY1" fmla="*/ 2347414 h 3234518"/>
                  <a:gd name="connsiteX2" fmla="*/ 1032323 w 1032327"/>
                  <a:gd name="connsiteY2" fmla="*/ 1514901 h 3234518"/>
                  <a:gd name="connsiteX3" fmla="*/ 63332 w 1032327"/>
                  <a:gd name="connsiteY3" fmla="*/ 805218 h 3234518"/>
                  <a:gd name="connsiteX4" fmla="*/ 36036 w 1032327"/>
                  <a:gd name="connsiteY4" fmla="*/ 0 h 3234518"/>
                  <a:gd name="connsiteX0" fmla="*/ 23797 w 1047384"/>
                  <a:gd name="connsiteY0" fmla="*/ 3234518 h 3234518"/>
                  <a:gd name="connsiteX1" fmla="*/ 92036 w 1047384"/>
                  <a:gd name="connsiteY1" fmla="*/ 2347414 h 3234518"/>
                  <a:gd name="connsiteX2" fmla="*/ 1047380 w 1047384"/>
                  <a:gd name="connsiteY2" fmla="*/ 1514901 h 3234518"/>
                  <a:gd name="connsiteX3" fmla="*/ 78389 w 1047384"/>
                  <a:gd name="connsiteY3" fmla="*/ 805218 h 3234518"/>
                  <a:gd name="connsiteX4" fmla="*/ 51093 w 1047384"/>
                  <a:gd name="connsiteY4" fmla="*/ 0 h 3234518"/>
                  <a:gd name="connsiteX0" fmla="*/ 0 w 641454"/>
                  <a:gd name="connsiteY0" fmla="*/ 3234518 h 3234518"/>
                  <a:gd name="connsiteX1" fmla="*/ 68239 w 641454"/>
                  <a:gd name="connsiteY1" fmla="*/ 2347414 h 3234518"/>
                  <a:gd name="connsiteX2" fmla="*/ 641446 w 641454"/>
                  <a:gd name="connsiteY2" fmla="*/ 1514901 h 3234518"/>
                  <a:gd name="connsiteX3" fmla="*/ 54592 w 641454"/>
                  <a:gd name="connsiteY3" fmla="*/ 805218 h 3234518"/>
                  <a:gd name="connsiteX4" fmla="*/ 27296 w 641454"/>
                  <a:gd name="connsiteY4" fmla="*/ 0 h 3234518"/>
                  <a:gd name="connsiteX0" fmla="*/ 0 w 641454"/>
                  <a:gd name="connsiteY0" fmla="*/ 3452882 h 3452882"/>
                  <a:gd name="connsiteX1" fmla="*/ 68239 w 641454"/>
                  <a:gd name="connsiteY1" fmla="*/ 2347414 h 3452882"/>
                  <a:gd name="connsiteX2" fmla="*/ 641446 w 641454"/>
                  <a:gd name="connsiteY2" fmla="*/ 1514901 h 3452882"/>
                  <a:gd name="connsiteX3" fmla="*/ 54592 w 641454"/>
                  <a:gd name="connsiteY3" fmla="*/ 805218 h 3452882"/>
                  <a:gd name="connsiteX4" fmla="*/ 27296 w 641454"/>
                  <a:gd name="connsiteY4" fmla="*/ 0 h 3452882"/>
                  <a:gd name="connsiteX0" fmla="*/ 10672 w 652126"/>
                  <a:gd name="connsiteY0" fmla="*/ 3452882 h 3452882"/>
                  <a:gd name="connsiteX1" fmla="*/ 78911 w 652126"/>
                  <a:gd name="connsiteY1" fmla="*/ 2347414 h 3452882"/>
                  <a:gd name="connsiteX2" fmla="*/ 652118 w 652126"/>
                  <a:gd name="connsiteY2" fmla="*/ 1514901 h 3452882"/>
                  <a:gd name="connsiteX3" fmla="*/ 65264 w 652126"/>
                  <a:gd name="connsiteY3" fmla="*/ 805218 h 3452882"/>
                  <a:gd name="connsiteX4" fmla="*/ 10673 w 652126"/>
                  <a:gd name="connsiteY4" fmla="*/ 0 h 3452882"/>
                  <a:gd name="connsiteX0" fmla="*/ 10672 w 652126"/>
                  <a:gd name="connsiteY0" fmla="*/ 3657599 h 3657599"/>
                  <a:gd name="connsiteX1" fmla="*/ 78911 w 652126"/>
                  <a:gd name="connsiteY1" fmla="*/ 2552131 h 3657599"/>
                  <a:gd name="connsiteX2" fmla="*/ 652118 w 652126"/>
                  <a:gd name="connsiteY2" fmla="*/ 1719618 h 3657599"/>
                  <a:gd name="connsiteX3" fmla="*/ 65264 w 652126"/>
                  <a:gd name="connsiteY3" fmla="*/ 1009935 h 3657599"/>
                  <a:gd name="connsiteX4" fmla="*/ 10673 w 652126"/>
                  <a:gd name="connsiteY4" fmla="*/ 0 h 3657599"/>
                  <a:gd name="connsiteX0" fmla="*/ 29043 w 670573"/>
                  <a:gd name="connsiteY0" fmla="*/ 3657599 h 3657599"/>
                  <a:gd name="connsiteX1" fmla="*/ 97282 w 670573"/>
                  <a:gd name="connsiteY1" fmla="*/ 2552131 h 3657599"/>
                  <a:gd name="connsiteX2" fmla="*/ 670489 w 670573"/>
                  <a:gd name="connsiteY2" fmla="*/ 1719618 h 3657599"/>
                  <a:gd name="connsiteX3" fmla="*/ 53104 w 670573"/>
                  <a:gd name="connsiteY3" fmla="*/ 542035 h 3657599"/>
                  <a:gd name="connsiteX4" fmla="*/ 29044 w 670573"/>
                  <a:gd name="connsiteY4" fmla="*/ 0 h 3657599"/>
                  <a:gd name="connsiteX0" fmla="*/ 37743 w 679200"/>
                  <a:gd name="connsiteY0" fmla="*/ 3657599 h 3657599"/>
                  <a:gd name="connsiteX1" fmla="*/ 44918 w 679200"/>
                  <a:gd name="connsiteY1" fmla="*/ 3100705 h 3657599"/>
                  <a:gd name="connsiteX2" fmla="*/ 679189 w 679200"/>
                  <a:gd name="connsiteY2" fmla="*/ 1719618 h 3657599"/>
                  <a:gd name="connsiteX3" fmla="*/ 61804 w 679200"/>
                  <a:gd name="connsiteY3" fmla="*/ 542035 h 3657599"/>
                  <a:gd name="connsiteX4" fmla="*/ 37744 w 679200"/>
                  <a:gd name="connsiteY4" fmla="*/ 0 h 3657599"/>
                  <a:gd name="connsiteX0" fmla="*/ 24304 w 686116"/>
                  <a:gd name="connsiteY0" fmla="*/ 3851213 h 3851213"/>
                  <a:gd name="connsiteX1" fmla="*/ 51834 w 686116"/>
                  <a:gd name="connsiteY1" fmla="*/ 3100705 h 3851213"/>
                  <a:gd name="connsiteX2" fmla="*/ 686105 w 686116"/>
                  <a:gd name="connsiteY2" fmla="*/ 1719618 h 3851213"/>
                  <a:gd name="connsiteX3" fmla="*/ 68720 w 686116"/>
                  <a:gd name="connsiteY3" fmla="*/ 542035 h 3851213"/>
                  <a:gd name="connsiteX4" fmla="*/ 44660 w 686116"/>
                  <a:gd name="connsiteY4" fmla="*/ 0 h 3851213"/>
                  <a:gd name="connsiteX0" fmla="*/ 29776 w 691588"/>
                  <a:gd name="connsiteY0" fmla="*/ 3851213 h 3851213"/>
                  <a:gd name="connsiteX1" fmla="*/ 57306 w 691588"/>
                  <a:gd name="connsiteY1" fmla="*/ 3100705 h 3851213"/>
                  <a:gd name="connsiteX2" fmla="*/ 691577 w 691588"/>
                  <a:gd name="connsiteY2" fmla="*/ 1719618 h 3851213"/>
                  <a:gd name="connsiteX3" fmla="*/ 74192 w 691588"/>
                  <a:gd name="connsiteY3" fmla="*/ 542035 h 3851213"/>
                  <a:gd name="connsiteX4" fmla="*/ 50132 w 691588"/>
                  <a:gd name="connsiteY4" fmla="*/ 0 h 3851213"/>
                  <a:gd name="connsiteX0" fmla="*/ 24305 w 686117"/>
                  <a:gd name="connsiteY0" fmla="*/ 3851213 h 3851213"/>
                  <a:gd name="connsiteX1" fmla="*/ 51835 w 686117"/>
                  <a:gd name="connsiteY1" fmla="*/ 3100705 h 3851213"/>
                  <a:gd name="connsiteX2" fmla="*/ 686106 w 686117"/>
                  <a:gd name="connsiteY2" fmla="*/ 1719618 h 3851213"/>
                  <a:gd name="connsiteX3" fmla="*/ 68721 w 686117"/>
                  <a:gd name="connsiteY3" fmla="*/ 542035 h 3851213"/>
                  <a:gd name="connsiteX4" fmla="*/ 44661 w 686117"/>
                  <a:gd name="connsiteY4" fmla="*/ 0 h 3851213"/>
                  <a:gd name="connsiteX0" fmla="*/ 8689 w 670514"/>
                  <a:gd name="connsiteY0" fmla="*/ 3851213 h 3851213"/>
                  <a:gd name="connsiteX1" fmla="*/ 76928 w 670514"/>
                  <a:gd name="connsiteY1" fmla="*/ 3068435 h 3851213"/>
                  <a:gd name="connsiteX2" fmla="*/ 670490 w 670514"/>
                  <a:gd name="connsiteY2" fmla="*/ 1719618 h 3851213"/>
                  <a:gd name="connsiteX3" fmla="*/ 53105 w 670514"/>
                  <a:gd name="connsiteY3" fmla="*/ 542035 h 3851213"/>
                  <a:gd name="connsiteX4" fmla="*/ 29045 w 670514"/>
                  <a:gd name="connsiteY4" fmla="*/ 0 h 3851213"/>
                  <a:gd name="connsiteX0" fmla="*/ 8689 w 670511"/>
                  <a:gd name="connsiteY0" fmla="*/ 3851213 h 3851213"/>
                  <a:gd name="connsiteX1" fmla="*/ 76928 w 670511"/>
                  <a:gd name="connsiteY1" fmla="*/ 3068435 h 3851213"/>
                  <a:gd name="connsiteX2" fmla="*/ 670490 w 670511"/>
                  <a:gd name="connsiteY2" fmla="*/ 1719618 h 3851213"/>
                  <a:gd name="connsiteX3" fmla="*/ 53105 w 670511"/>
                  <a:gd name="connsiteY3" fmla="*/ 542035 h 3851213"/>
                  <a:gd name="connsiteX4" fmla="*/ 29045 w 670511"/>
                  <a:gd name="connsiteY4" fmla="*/ 0 h 3851213"/>
                  <a:gd name="connsiteX0" fmla="*/ 0 w 661802"/>
                  <a:gd name="connsiteY0" fmla="*/ 3851213 h 3851213"/>
                  <a:gd name="connsiteX1" fmla="*/ 68239 w 661802"/>
                  <a:gd name="connsiteY1" fmla="*/ 3068435 h 3851213"/>
                  <a:gd name="connsiteX2" fmla="*/ 661801 w 661802"/>
                  <a:gd name="connsiteY2" fmla="*/ 1719618 h 3851213"/>
                  <a:gd name="connsiteX3" fmla="*/ 74947 w 661802"/>
                  <a:gd name="connsiteY3" fmla="*/ 461363 h 3851213"/>
                  <a:gd name="connsiteX4" fmla="*/ 20356 w 661802"/>
                  <a:gd name="connsiteY4" fmla="*/ 0 h 3851213"/>
                  <a:gd name="connsiteX0" fmla="*/ 0 w 661802"/>
                  <a:gd name="connsiteY0" fmla="*/ 4141635 h 4141635"/>
                  <a:gd name="connsiteX1" fmla="*/ 68239 w 661802"/>
                  <a:gd name="connsiteY1" fmla="*/ 3358857 h 4141635"/>
                  <a:gd name="connsiteX2" fmla="*/ 661801 w 661802"/>
                  <a:gd name="connsiteY2" fmla="*/ 2010040 h 4141635"/>
                  <a:gd name="connsiteX3" fmla="*/ 74947 w 661802"/>
                  <a:gd name="connsiteY3" fmla="*/ 751785 h 4141635"/>
                  <a:gd name="connsiteX4" fmla="*/ 30533 w 661802"/>
                  <a:gd name="connsiteY4" fmla="*/ 0 h 4141635"/>
                  <a:gd name="connsiteX0" fmla="*/ 0 w 661802"/>
                  <a:gd name="connsiteY0" fmla="*/ 3964155 h 3964155"/>
                  <a:gd name="connsiteX1" fmla="*/ 68239 w 661802"/>
                  <a:gd name="connsiteY1" fmla="*/ 3181377 h 3964155"/>
                  <a:gd name="connsiteX2" fmla="*/ 661801 w 661802"/>
                  <a:gd name="connsiteY2" fmla="*/ 1832560 h 3964155"/>
                  <a:gd name="connsiteX3" fmla="*/ 74947 w 661802"/>
                  <a:gd name="connsiteY3" fmla="*/ 574305 h 3964155"/>
                  <a:gd name="connsiteX4" fmla="*/ 30533 w 661802"/>
                  <a:gd name="connsiteY4" fmla="*/ 0 h 3964155"/>
                  <a:gd name="connsiteX0" fmla="*/ 0 w 661802"/>
                  <a:gd name="connsiteY0" fmla="*/ 3722138 h 3722138"/>
                  <a:gd name="connsiteX1" fmla="*/ 68239 w 661802"/>
                  <a:gd name="connsiteY1" fmla="*/ 3181377 h 3722138"/>
                  <a:gd name="connsiteX2" fmla="*/ 661801 w 661802"/>
                  <a:gd name="connsiteY2" fmla="*/ 1832560 h 3722138"/>
                  <a:gd name="connsiteX3" fmla="*/ 74947 w 661802"/>
                  <a:gd name="connsiteY3" fmla="*/ 574305 h 3722138"/>
                  <a:gd name="connsiteX4" fmla="*/ 30533 w 661802"/>
                  <a:gd name="connsiteY4" fmla="*/ 0 h 3722138"/>
                  <a:gd name="connsiteX0" fmla="*/ 0 w 662018"/>
                  <a:gd name="connsiteY0" fmla="*/ 3722138 h 3722138"/>
                  <a:gd name="connsiteX1" fmla="*/ 68239 w 662018"/>
                  <a:gd name="connsiteY1" fmla="*/ 3181377 h 3722138"/>
                  <a:gd name="connsiteX2" fmla="*/ 661801 w 662018"/>
                  <a:gd name="connsiteY2" fmla="*/ 1832560 h 3722138"/>
                  <a:gd name="connsiteX3" fmla="*/ 136011 w 662018"/>
                  <a:gd name="connsiteY3" fmla="*/ 558171 h 3722138"/>
                  <a:gd name="connsiteX4" fmla="*/ 30533 w 662018"/>
                  <a:gd name="connsiteY4" fmla="*/ 0 h 3722138"/>
                  <a:gd name="connsiteX0" fmla="*/ 0 w 662018"/>
                  <a:gd name="connsiteY0" fmla="*/ 3818944 h 3818944"/>
                  <a:gd name="connsiteX1" fmla="*/ 68239 w 662018"/>
                  <a:gd name="connsiteY1" fmla="*/ 3181377 h 3818944"/>
                  <a:gd name="connsiteX2" fmla="*/ 661801 w 662018"/>
                  <a:gd name="connsiteY2" fmla="*/ 1832560 h 3818944"/>
                  <a:gd name="connsiteX3" fmla="*/ 136011 w 662018"/>
                  <a:gd name="connsiteY3" fmla="*/ 558171 h 3818944"/>
                  <a:gd name="connsiteX4" fmla="*/ 30533 w 662018"/>
                  <a:gd name="connsiteY4" fmla="*/ 0 h 3818944"/>
                  <a:gd name="connsiteX0" fmla="*/ 3636 w 665654"/>
                  <a:gd name="connsiteY0" fmla="*/ 3818944 h 3818944"/>
                  <a:gd name="connsiteX1" fmla="*/ 71875 w 665654"/>
                  <a:gd name="connsiteY1" fmla="*/ 3181377 h 3818944"/>
                  <a:gd name="connsiteX2" fmla="*/ 665437 w 665654"/>
                  <a:gd name="connsiteY2" fmla="*/ 1832560 h 3818944"/>
                  <a:gd name="connsiteX3" fmla="*/ 139647 w 665654"/>
                  <a:gd name="connsiteY3" fmla="*/ 558171 h 3818944"/>
                  <a:gd name="connsiteX4" fmla="*/ 34169 w 665654"/>
                  <a:gd name="connsiteY4" fmla="*/ 0 h 3818944"/>
                  <a:gd name="connsiteX0" fmla="*/ 35523 w 697493"/>
                  <a:gd name="connsiteY0" fmla="*/ 3818944 h 3818944"/>
                  <a:gd name="connsiteX1" fmla="*/ 103762 w 697493"/>
                  <a:gd name="connsiteY1" fmla="*/ 3181377 h 3818944"/>
                  <a:gd name="connsiteX2" fmla="*/ 697324 w 697493"/>
                  <a:gd name="connsiteY2" fmla="*/ 1832560 h 3818944"/>
                  <a:gd name="connsiteX3" fmla="*/ 39836 w 697493"/>
                  <a:gd name="connsiteY3" fmla="*/ 558171 h 3818944"/>
                  <a:gd name="connsiteX4" fmla="*/ 66056 w 697493"/>
                  <a:gd name="connsiteY4" fmla="*/ 0 h 3818944"/>
                  <a:gd name="connsiteX0" fmla="*/ 43188 w 705158"/>
                  <a:gd name="connsiteY0" fmla="*/ 3786674 h 3786674"/>
                  <a:gd name="connsiteX1" fmla="*/ 111427 w 705158"/>
                  <a:gd name="connsiteY1" fmla="*/ 3149107 h 3786674"/>
                  <a:gd name="connsiteX2" fmla="*/ 704989 w 705158"/>
                  <a:gd name="connsiteY2" fmla="*/ 1800290 h 3786674"/>
                  <a:gd name="connsiteX3" fmla="*/ 47501 w 705158"/>
                  <a:gd name="connsiteY3" fmla="*/ 525901 h 3786674"/>
                  <a:gd name="connsiteX4" fmla="*/ 47382 w 705158"/>
                  <a:gd name="connsiteY4" fmla="*/ 0 h 3786674"/>
                  <a:gd name="connsiteX0" fmla="*/ 47670 w 709640"/>
                  <a:gd name="connsiteY0" fmla="*/ 3802809 h 3802809"/>
                  <a:gd name="connsiteX1" fmla="*/ 115909 w 709640"/>
                  <a:gd name="connsiteY1" fmla="*/ 3165242 h 3802809"/>
                  <a:gd name="connsiteX2" fmla="*/ 709471 w 709640"/>
                  <a:gd name="connsiteY2" fmla="*/ 1816425 h 3802809"/>
                  <a:gd name="connsiteX3" fmla="*/ 51983 w 709640"/>
                  <a:gd name="connsiteY3" fmla="*/ 542036 h 3802809"/>
                  <a:gd name="connsiteX4" fmla="*/ 38694 w 709640"/>
                  <a:gd name="connsiteY4" fmla="*/ 0 h 3802809"/>
                  <a:gd name="connsiteX0" fmla="*/ 58288 w 720258"/>
                  <a:gd name="connsiteY0" fmla="*/ 3802809 h 3802809"/>
                  <a:gd name="connsiteX1" fmla="*/ 126527 w 720258"/>
                  <a:gd name="connsiteY1" fmla="*/ 3165242 h 3802809"/>
                  <a:gd name="connsiteX2" fmla="*/ 720089 w 720258"/>
                  <a:gd name="connsiteY2" fmla="*/ 1816425 h 3802809"/>
                  <a:gd name="connsiteX3" fmla="*/ 62601 w 720258"/>
                  <a:gd name="connsiteY3" fmla="*/ 542036 h 3802809"/>
                  <a:gd name="connsiteX4" fmla="*/ 22973 w 720258"/>
                  <a:gd name="connsiteY4" fmla="*/ 0 h 3802809"/>
                  <a:gd name="connsiteX0" fmla="*/ 140673 w 802643"/>
                  <a:gd name="connsiteY0" fmla="*/ 3802809 h 3802809"/>
                  <a:gd name="connsiteX1" fmla="*/ 208912 w 802643"/>
                  <a:gd name="connsiteY1" fmla="*/ 3165242 h 3802809"/>
                  <a:gd name="connsiteX2" fmla="*/ 802474 w 802643"/>
                  <a:gd name="connsiteY2" fmla="*/ 1816425 h 3802809"/>
                  <a:gd name="connsiteX3" fmla="*/ 144986 w 802643"/>
                  <a:gd name="connsiteY3" fmla="*/ 542036 h 3802809"/>
                  <a:gd name="connsiteX4" fmla="*/ 0 w 802643"/>
                  <a:gd name="connsiteY4" fmla="*/ 0 h 3802809"/>
                  <a:gd name="connsiteX0" fmla="*/ 79948 w 741918"/>
                  <a:gd name="connsiteY0" fmla="*/ 3802809 h 3802809"/>
                  <a:gd name="connsiteX1" fmla="*/ 148187 w 741918"/>
                  <a:gd name="connsiteY1" fmla="*/ 3165242 h 3802809"/>
                  <a:gd name="connsiteX2" fmla="*/ 741749 w 741918"/>
                  <a:gd name="connsiteY2" fmla="*/ 1816425 h 3802809"/>
                  <a:gd name="connsiteX3" fmla="*/ 84261 w 741918"/>
                  <a:gd name="connsiteY3" fmla="*/ 542036 h 3802809"/>
                  <a:gd name="connsiteX4" fmla="*/ 5124 w 741918"/>
                  <a:gd name="connsiteY4" fmla="*/ 0 h 3802809"/>
                  <a:gd name="connsiteX0" fmla="*/ 74824 w 605145"/>
                  <a:gd name="connsiteY0" fmla="*/ 3802809 h 3802809"/>
                  <a:gd name="connsiteX1" fmla="*/ 143063 w 605145"/>
                  <a:gd name="connsiteY1" fmla="*/ 3165242 h 3802809"/>
                  <a:gd name="connsiteX2" fmla="*/ 604928 w 605145"/>
                  <a:gd name="connsiteY2" fmla="*/ 1816425 h 3802809"/>
                  <a:gd name="connsiteX3" fmla="*/ 79137 w 605145"/>
                  <a:gd name="connsiteY3" fmla="*/ 542036 h 3802809"/>
                  <a:gd name="connsiteX4" fmla="*/ 0 w 605145"/>
                  <a:gd name="connsiteY4" fmla="*/ 0 h 3802809"/>
                  <a:gd name="connsiteX0" fmla="*/ 89915 w 620234"/>
                  <a:gd name="connsiteY0" fmla="*/ 3802809 h 3802809"/>
                  <a:gd name="connsiteX1" fmla="*/ 26457 w 620234"/>
                  <a:gd name="connsiteY1" fmla="*/ 3278185 h 3802809"/>
                  <a:gd name="connsiteX2" fmla="*/ 620019 w 620234"/>
                  <a:gd name="connsiteY2" fmla="*/ 1816425 h 3802809"/>
                  <a:gd name="connsiteX3" fmla="*/ 94228 w 620234"/>
                  <a:gd name="connsiteY3" fmla="*/ 542036 h 3802809"/>
                  <a:gd name="connsiteX4" fmla="*/ 15091 w 620234"/>
                  <a:gd name="connsiteY4" fmla="*/ 0 h 3802809"/>
                  <a:gd name="connsiteX0" fmla="*/ 31403 w 640740"/>
                  <a:gd name="connsiteY0" fmla="*/ 3802809 h 3802809"/>
                  <a:gd name="connsiteX1" fmla="*/ 46963 w 640740"/>
                  <a:gd name="connsiteY1" fmla="*/ 3278185 h 3802809"/>
                  <a:gd name="connsiteX2" fmla="*/ 640525 w 640740"/>
                  <a:gd name="connsiteY2" fmla="*/ 1816425 h 3802809"/>
                  <a:gd name="connsiteX3" fmla="*/ 114734 w 640740"/>
                  <a:gd name="connsiteY3" fmla="*/ 542036 h 3802809"/>
                  <a:gd name="connsiteX4" fmla="*/ 35597 w 640740"/>
                  <a:gd name="connsiteY4" fmla="*/ 0 h 3802809"/>
                  <a:gd name="connsiteX0" fmla="*/ 15814 w 651491"/>
                  <a:gd name="connsiteY0" fmla="*/ 3802809 h 3802809"/>
                  <a:gd name="connsiteX1" fmla="*/ 57714 w 651491"/>
                  <a:gd name="connsiteY1" fmla="*/ 3278185 h 3802809"/>
                  <a:gd name="connsiteX2" fmla="*/ 651276 w 651491"/>
                  <a:gd name="connsiteY2" fmla="*/ 1816425 h 3802809"/>
                  <a:gd name="connsiteX3" fmla="*/ 125485 w 651491"/>
                  <a:gd name="connsiteY3" fmla="*/ 542036 h 3802809"/>
                  <a:gd name="connsiteX4" fmla="*/ 46348 w 651491"/>
                  <a:gd name="connsiteY4" fmla="*/ 0 h 3802809"/>
                  <a:gd name="connsiteX0" fmla="*/ 0 w 688356"/>
                  <a:gd name="connsiteY0" fmla="*/ 3770539 h 3770539"/>
                  <a:gd name="connsiteX1" fmla="*/ 94579 w 688356"/>
                  <a:gd name="connsiteY1" fmla="*/ 3278185 h 3770539"/>
                  <a:gd name="connsiteX2" fmla="*/ 688141 w 688356"/>
                  <a:gd name="connsiteY2" fmla="*/ 1816425 h 3770539"/>
                  <a:gd name="connsiteX3" fmla="*/ 162350 w 688356"/>
                  <a:gd name="connsiteY3" fmla="*/ 542036 h 3770539"/>
                  <a:gd name="connsiteX4" fmla="*/ 83213 w 688356"/>
                  <a:gd name="connsiteY4" fmla="*/ 0 h 3770539"/>
                  <a:gd name="connsiteX0" fmla="*/ 15815 w 651492"/>
                  <a:gd name="connsiteY0" fmla="*/ 3883481 h 3883481"/>
                  <a:gd name="connsiteX1" fmla="*/ 57715 w 651492"/>
                  <a:gd name="connsiteY1" fmla="*/ 3278185 h 3883481"/>
                  <a:gd name="connsiteX2" fmla="*/ 651277 w 651492"/>
                  <a:gd name="connsiteY2" fmla="*/ 1816425 h 3883481"/>
                  <a:gd name="connsiteX3" fmla="*/ 125486 w 651492"/>
                  <a:gd name="connsiteY3" fmla="*/ 542036 h 3883481"/>
                  <a:gd name="connsiteX4" fmla="*/ 46349 w 651492"/>
                  <a:gd name="connsiteY4" fmla="*/ 0 h 3883481"/>
                  <a:gd name="connsiteX0" fmla="*/ 0 w 701526"/>
                  <a:gd name="connsiteY0" fmla="*/ 3835077 h 3835077"/>
                  <a:gd name="connsiteX1" fmla="*/ 107749 w 701526"/>
                  <a:gd name="connsiteY1" fmla="*/ 3278185 h 3835077"/>
                  <a:gd name="connsiteX2" fmla="*/ 701311 w 701526"/>
                  <a:gd name="connsiteY2" fmla="*/ 1816425 h 3835077"/>
                  <a:gd name="connsiteX3" fmla="*/ 175520 w 701526"/>
                  <a:gd name="connsiteY3" fmla="*/ 542036 h 3835077"/>
                  <a:gd name="connsiteX4" fmla="*/ 96383 w 701526"/>
                  <a:gd name="connsiteY4" fmla="*/ 0 h 3835077"/>
                  <a:gd name="connsiteX0" fmla="*/ 0 w 701660"/>
                  <a:gd name="connsiteY0" fmla="*/ 3835077 h 3835077"/>
                  <a:gd name="connsiteX1" fmla="*/ 252616 w 701660"/>
                  <a:gd name="connsiteY1" fmla="*/ 3278185 h 3835077"/>
                  <a:gd name="connsiteX2" fmla="*/ 701311 w 701660"/>
                  <a:gd name="connsiteY2" fmla="*/ 1816425 h 3835077"/>
                  <a:gd name="connsiteX3" fmla="*/ 175520 w 701660"/>
                  <a:gd name="connsiteY3" fmla="*/ 542036 h 3835077"/>
                  <a:gd name="connsiteX4" fmla="*/ 96383 w 701660"/>
                  <a:gd name="connsiteY4" fmla="*/ 0 h 3835077"/>
                  <a:gd name="connsiteX0" fmla="*/ 153844 w 605241"/>
                  <a:gd name="connsiteY0" fmla="*/ 3867345 h 3867345"/>
                  <a:gd name="connsiteX1" fmla="*/ 156233 w 605241"/>
                  <a:gd name="connsiteY1" fmla="*/ 3278185 h 3867345"/>
                  <a:gd name="connsiteX2" fmla="*/ 604928 w 605241"/>
                  <a:gd name="connsiteY2" fmla="*/ 1816425 h 3867345"/>
                  <a:gd name="connsiteX3" fmla="*/ 79137 w 605241"/>
                  <a:gd name="connsiteY3" fmla="*/ 542036 h 3867345"/>
                  <a:gd name="connsiteX4" fmla="*/ 0 w 605241"/>
                  <a:gd name="connsiteY4" fmla="*/ 0 h 3867345"/>
                  <a:gd name="connsiteX0" fmla="*/ 127505 w 605244"/>
                  <a:gd name="connsiteY0" fmla="*/ 3867345 h 3867345"/>
                  <a:gd name="connsiteX1" fmla="*/ 156233 w 605244"/>
                  <a:gd name="connsiteY1" fmla="*/ 3278185 h 3867345"/>
                  <a:gd name="connsiteX2" fmla="*/ 604928 w 605244"/>
                  <a:gd name="connsiteY2" fmla="*/ 1816425 h 3867345"/>
                  <a:gd name="connsiteX3" fmla="*/ 79137 w 605244"/>
                  <a:gd name="connsiteY3" fmla="*/ 542036 h 3867345"/>
                  <a:gd name="connsiteX4" fmla="*/ 0 w 605244"/>
                  <a:gd name="connsiteY4" fmla="*/ 0 h 3867345"/>
                  <a:gd name="connsiteX0" fmla="*/ 127505 w 604942"/>
                  <a:gd name="connsiteY0" fmla="*/ 3867345 h 3867345"/>
                  <a:gd name="connsiteX1" fmla="*/ 156233 w 604942"/>
                  <a:gd name="connsiteY1" fmla="*/ 3278185 h 3867345"/>
                  <a:gd name="connsiteX2" fmla="*/ 604928 w 604942"/>
                  <a:gd name="connsiteY2" fmla="*/ 1816425 h 3867345"/>
                  <a:gd name="connsiteX3" fmla="*/ 171325 w 604942"/>
                  <a:gd name="connsiteY3" fmla="*/ 525902 h 3867345"/>
                  <a:gd name="connsiteX4" fmla="*/ 0 w 604942"/>
                  <a:gd name="connsiteY4" fmla="*/ 0 h 3867345"/>
                  <a:gd name="connsiteX0" fmla="*/ 12807 w 490242"/>
                  <a:gd name="connsiteY0" fmla="*/ 3867345 h 3867345"/>
                  <a:gd name="connsiteX1" fmla="*/ 41535 w 490242"/>
                  <a:gd name="connsiteY1" fmla="*/ 3278185 h 3867345"/>
                  <a:gd name="connsiteX2" fmla="*/ 490230 w 490242"/>
                  <a:gd name="connsiteY2" fmla="*/ 1816425 h 3867345"/>
                  <a:gd name="connsiteX3" fmla="*/ 56627 w 490242"/>
                  <a:gd name="connsiteY3" fmla="*/ 525902 h 3867345"/>
                  <a:gd name="connsiteX4" fmla="*/ 56510 w 490242"/>
                  <a:gd name="connsiteY4" fmla="*/ 0 h 3867345"/>
                  <a:gd name="connsiteX0" fmla="*/ 12807 w 490243"/>
                  <a:gd name="connsiteY0" fmla="*/ 3867345 h 3867345"/>
                  <a:gd name="connsiteX1" fmla="*/ 41535 w 490243"/>
                  <a:gd name="connsiteY1" fmla="*/ 3278185 h 3867345"/>
                  <a:gd name="connsiteX2" fmla="*/ 490230 w 490243"/>
                  <a:gd name="connsiteY2" fmla="*/ 1816425 h 3867345"/>
                  <a:gd name="connsiteX3" fmla="*/ 56627 w 490243"/>
                  <a:gd name="connsiteY3" fmla="*/ 525902 h 3867345"/>
                  <a:gd name="connsiteX4" fmla="*/ 17001 w 490243"/>
                  <a:gd name="connsiteY4" fmla="*/ 0 h 3867345"/>
                  <a:gd name="connsiteX0" fmla="*/ 22146 w 499582"/>
                  <a:gd name="connsiteY0" fmla="*/ 3705999 h 3705999"/>
                  <a:gd name="connsiteX1" fmla="*/ 50874 w 499582"/>
                  <a:gd name="connsiteY1" fmla="*/ 3116839 h 3705999"/>
                  <a:gd name="connsiteX2" fmla="*/ 499569 w 499582"/>
                  <a:gd name="connsiteY2" fmla="*/ 1655079 h 3705999"/>
                  <a:gd name="connsiteX3" fmla="*/ 65966 w 499582"/>
                  <a:gd name="connsiteY3" fmla="*/ 364556 h 3705999"/>
                  <a:gd name="connsiteX4" fmla="*/ 0 w 499582"/>
                  <a:gd name="connsiteY4" fmla="*/ 0 h 3705999"/>
                  <a:gd name="connsiteX0" fmla="*/ 0 w 622303"/>
                  <a:gd name="connsiteY0" fmla="*/ 3625326 h 3625326"/>
                  <a:gd name="connsiteX1" fmla="*/ 173595 w 622303"/>
                  <a:gd name="connsiteY1" fmla="*/ 3116839 h 3625326"/>
                  <a:gd name="connsiteX2" fmla="*/ 622290 w 622303"/>
                  <a:gd name="connsiteY2" fmla="*/ 1655079 h 3625326"/>
                  <a:gd name="connsiteX3" fmla="*/ 188687 w 622303"/>
                  <a:gd name="connsiteY3" fmla="*/ 364556 h 3625326"/>
                  <a:gd name="connsiteX4" fmla="*/ 122721 w 622303"/>
                  <a:gd name="connsiteY4" fmla="*/ 0 h 3625326"/>
                  <a:gd name="connsiteX0" fmla="*/ 0 w 622303"/>
                  <a:gd name="connsiteY0" fmla="*/ 3689864 h 3689864"/>
                  <a:gd name="connsiteX1" fmla="*/ 173595 w 622303"/>
                  <a:gd name="connsiteY1" fmla="*/ 3181377 h 3689864"/>
                  <a:gd name="connsiteX2" fmla="*/ 622290 w 622303"/>
                  <a:gd name="connsiteY2" fmla="*/ 1719617 h 3689864"/>
                  <a:gd name="connsiteX3" fmla="*/ 188687 w 622303"/>
                  <a:gd name="connsiteY3" fmla="*/ 429094 h 3689864"/>
                  <a:gd name="connsiteX4" fmla="*/ 109551 w 622303"/>
                  <a:gd name="connsiteY4" fmla="*/ 0 h 3689864"/>
                  <a:gd name="connsiteX0" fmla="*/ 0 w 622303"/>
                  <a:gd name="connsiteY0" fmla="*/ 3786672 h 3786672"/>
                  <a:gd name="connsiteX1" fmla="*/ 173595 w 622303"/>
                  <a:gd name="connsiteY1" fmla="*/ 3278185 h 3786672"/>
                  <a:gd name="connsiteX2" fmla="*/ 622290 w 622303"/>
                  <a:gd name="connsiteY2" fmla="*/ 1816425 h 3786672"/>
                  <a:gd name="connsiteX3" fmla="*/ 188687 w 622303"/>
                  <a:gd name="connsiteY3" fmla="*/ 525902 h 3786672"/>
                  <a:gd name="connsiteX4" fmla="*/ 96382 w 622303"/>
                  <a:gd name="connsiteY4" fmla="*/ 0 h 3786672"/>
                  <a:gd name="connsiteX0" fmla="*/ 0 w 622337"/>
                  <a:gd name="connsiteY0" fmla="*/ 3786672 h 3786672"/>
                  <a:gd name="connsiteX1" fmla="*/ 160425 w 622337"/>
                  <a:gd name="connsiteY1" fmla="*/ 3278185 h 3786672"/>
                  <a:gd name="connsiteX2" fmla="*/ 622290 w 622337"/>
                  <a:gd name="connsiteY2" fmla="*/ 1816425 h 3786672"/>
                  <a:gd name="connsiteX3" fmla="*/ 188687 w 622337"/>
                  <a:gd name="connsiteY3" fmla="*/ 525902 h 3786672"/>
                  <a:gd name="connsiteX4" fmla="*/ 96382 w 622337"/>
                  <a:gd name="connsiteY4" fmla="*/ 0 h 3786672"/>
                  <a:gd name="connsiteX0" fmla="*/ 0 w 622337"/>
                  <a:gd name="connsiteY0" fmla="*/ 3786672 h 3786672"/>
                  <a:gd name="connsiteX1" fmla="*/ 160425 w 622337"/>
                  <a:gd name="connsiteY1" fmla="*/ 3278185 h 3786672"/>
                  <a:gd name="connsiteX2" fmla="*/ 622290 w 622337"/>
                  <a:gd name="connsiteY2" fmla="*/ 1816425 h 3786672"/>
                  <a:gd name="connsiteX3" fmla="*/ 188687 w 622337"/>
                  <a:gd name="connsiteY3" fmla="*/ 525902 h 3786672"/>
                  <a:gd name="connsiteX4" fmla="*/ 96382 w 622337"/>
                  <a:gd name="connsiteY4" fmla="*/ 0 h 3786672"/>
                  <a:gd name="connsiteX0" fmla="*/ 0 w 648676"/>
                  <a:gd name="connsiteY0" fmla="*/ 3802806 h 3802806"/>
                  <a:gd name="connsiteX1" fmla="*/ 186764 w 648676"/>
                  <a:gd name="connsiteY1" fmla="*/ 3278185 h 3802806"/>
                  <a:gd name="connsiteX2" fmla="*/ 648629 w 648676"/>
                  <a:gd name="connsiteY2" fmla="*/ 1816425 h 3802806"/>
                  <a:gd name="connsiteX3" fmla="*/ 215026 w 648676"/>
                  <a:gd name="connsiteY3" fmla="*/ 525902 h 3802806"/>
                  <a:gd name="connsiteX4" fmla="*/ 122721 w 648676"/>
                  <a:gd name="connsiteY4" fmla="*/ 0 h 380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676" h="3802806">
                    <a:moveTo>
                      <a:pt x="0" y="3802806"/>
                    </a:moveTo>
                    <a:cubicBezTo>
                      <a:pt x="10293" y="3503692"/>
                      <a:pt x="78659" y="3609248"/>
                      <a:pt x="186764" y="3278185"/>
                    </a:cubicBezTo>
                    <a:cubicBezTo>
                      <a:pt x="294869" y="2947122"/>
                      <a:pt x="643919" y="2275139"/>
                      <a:pt x="648629" y="1816425"/>
                    </a:cubicBezTo>
                    <a:cubicBezTo>
                      <a:pt x="653339" y="1357711"/>
                      <a:pt x="302677" y="828640"/>
                      <a:pt x="215026" y="525902"/>
                    </a:cubicBezTo>
                    <a:cubicBezTo>
                      <a:pt x="127375" y="223165"/>
                      <a:pt x="128407" y="276367"/>
                      <a:pt x="122721" y="0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reeform 51"/>
              <p:cNvSpPr/>
              <p:nvPr/>
            </p:nvSpPr>
            <p:spPr>
              <a:xfrm flipH="1">
                <a:off x="4199321" y="2061539"/>
                <a:ext cx="754415" cy="3243992"/>
              </a:xfrm>
              <a:custGeom>
                <a:avLst/>
                <a:gdLst>
                  <a:gd name="connsiteX0" fmla="*/ 206930 w 1025931"/>
                  <a:gd name="connsiteY0" fmla="*/ 3166280 h 3166280"/>
                  <a:gd name="connsiteX1" fmla="*/ 193282 w 1025931"/>
                  <a:gd name="connsiteY1" fmla="*/ 2374710 h 3166280"/>
                  <a:gd name="connsiteX2" fmla="*/ 1025796 w 1025931"/>
                  <a:gd name="connsiteY2" fmla="*/ 1514901 h 3166280"/>
                  <a:gd name="connsiteX3" fmla="*/ 125044 w 1025931"/>
                  <a:gd name="connsiteY3" fmla="*/ 723331 h 3166280"/>
                  <a:gd name="connsiteX4" fmla="*/ 29509 w 1025931"/>
                  <a:gd name="connsiteY4" fmla="*/ 0 h 3166280"/>
                  <a:gd name="connsiteX0" fmla="*/ 186584 w 1005585"/>
                  <a:gd name="connsiteY0" fmla="*/ 3166280 h 3166280"/>
                  <a:gd name="connsiteX1" fmla="*/ 172936 w 1005585"/>
                  <a:gd name="connsiteY1" fmla="*/ 2374710 h 3166280"/>
                  <a:gd name="connsiteX2" fmla="*/ 1005450 w 1005585"/>
                  <a:gd name="connsiteY2" fmla="*/ 1514901 h 3166280"/>
                  <a:gd name="connsiteX3" fmla="*/ 104698 w 1005585"/>
                  <a:gd name="connsiteY3" fmla="*/ 723331 h 3166280"/>
                  <a:gd name="connsiteX4" fmla="*/ 9163 w 1005585"/>
                  <a:gd name="connsiteY4" fmla="*/ 0 h 3166280"/>
                  <a:gd name="connsiteX0" fmla="*/ 199433 w 1018827"/>
                  <a:gd name="connsiteY0" fmla="*/ 3166280 h 3166280"/>
                  <a:gd name="connsiteX1" fmla="*/ 185785 w 1018827"/>
                  <a:gd name="connsiteY1" fmla="*/ 2374710 h 3166280"/>
                  <a:gd name="connsiteX2" fmla="*/ 1018299 w 1018827"/>
                  <a:gd name="connsiteY2" fmla="*/ 1514901 h 3166280"/>
                  <a:gd name="connsiteX3" fmla="*/ 49308 w 1018827"/>
                  <a:gd name="connsiteY3" fmla="*/ 805218 h 3166280"/>
                  <a:gd name="connsiteX4" fmla="*/ 22012 w 1018827"/>
                  <a:gd name="connsiteY4" fmla="*/ 0 h 3166280"/>
                  <a:gd name="connsiteX0" fmla="*/ 188459 w 1007853"/>
                  <a:gd name="connsiteY0" fmla="*/ 3166280 h 3166280"/>
                  <a:gd name="connsiteX1" fmla="*/ 174811 w 1007853"/>
                  <a:gd name="connsiteY1" fmla="*/ 2374710 h 3166280"/>
                  <a:gd name="connsiteX2" fmla="*/ 1007325 w 1007853"/>
                  <a:gd name="connsiteY2" fmla="*/ 1514901 h 3166280"/>
                  <a:gd name="connsiteX3" fmla="*/ 38334 w 1007853"/>
                  <a:gd name="connsiteY3" fmla="*/ 805218 h 3166280"/>
                  <a:gd name="connsiteX4" fmla="*/ 11038 w 1007853"/>
                  <a:gd name="connsiteY4" fmla="*/ 0 h 3166280"/>
                  <a:gd name="connsiteX0" fmla="*/ 177421 w 996815"/>
                  <a:gd name="connsiteY0" fmla="*/ 3166280 h 3166280"/>
                  <a:gd name="connsiteX1" fmla="*/ 163773 w 996815"/>
                  <a:gd name="connsiteY1" fmla="*/ 2374710 h 3166280"/>
                  <a:gd name="connsiteX2" fmla="*/ 996287 w 996815"/>
                  <a:gd name="connsiteY2" fmla="*/ 1514901 h 3166280"/>
                  <a:gd name="connsiteX3" fmla="*/ 27296 w 996815"/>
                  <a:gd name="connsiteY3" fmla="*/ 805218 h 3166280"/>
                  <a:gd name="connsiteX4" fmla="*/ 0 w 996815"/>
                  <a:gd name="connsiteY4" fmla="*/ 0 h 3166280"/>
                  <a:gd name="connsiteX0" fmla="*/ 54591 w 996830"/>
                  <a:gd name="connsiteY0" fmla="*/ 3179927 h 3179927"/>
                  <a:gd name="connsiteX1" fmla="*/ 163773 w 996830"/>
                  <a:gd name="connsiteY1" fmla="*/ 2374710 h 3179927"/>
                  <a:gd name="connsiteX2" fmla="*/ 996287 w 996830"/>
                  <a:gd name="connsiteY2" fmla="*/ 1514901 h 3179927"/>
                  <a:gd name="connsiteX3" fmla="*/ 27296 w 996830"/>
                  <a:gd name="connsiteY3" fmla="*/ 805218 h 3179927"/>
                  <a:gd name="connsiteX4" fmla="*/ 0 w 996830"/>
                  <a:gd name="connsiteY4" fmla="*/ 0 h 3179927"/>
                  <a:gd name="connsiteX0" fmla="*/ 98273 w 1039973"/>
                  <a:gd name="connsiteY0" fmla="*/ 3179927 h 3179927"/>
                  <a:gd name="connsiteX1" fmla="*/ 84625 w 1039973"/>
                  <a:gd name="connsiteY1" fmla="*/ 2347414 h 3179927"/>
                  <a:gd name="connsiteX2" fmla="*/ 1039969 w 1039973"/>
                  <a:gd name="connsiteY2" fmla="*/ 1514901 h 3179927"/>
                  <a:gd name="connsiteX3" fmla="*/ 70978 w 1039973"/>
                  <a:gd name="connsiteY3" fmla="*/ 805218 h 3179927"/>
                  <a:gd name="connsiteX4" fmla="*/ 43682 w 1039973"/>
                  <a:gd name="connsiteY4" fmla="*/ 0 h 3179927"/>
                  <a:gd name="connsiteX0" fmla="*/ 98273 w 1039973"/>
                  <a:gd name="connsiteY0" fmla="*/ 3207222 h 3207222"/>
                  <a:gd name="connsiteX1" fmla="*/ 84625 w 1039973"/>
                  <a:gd name="connsiteY1" fmla="*/ 2347414 h 3207222"/>
                  <a:gd name="connsiteX2" fmla="*/ 1039969 w 1039973"/>
                  <a:gd name="connsiteY2" fmla="*/ 1514901 h 3207222"/>
                  <a:gd name="connsiteX3" fmla="*/ 70978 w 1039973"/>
                  <a:gd name="connsiteY3" fmla="*/ 805218 h 3207222"/>
                  <a:gd name="connsiteX4" fmla="*/ 43682 w 1039973"/>
                  <a:gd name="connsiteY4" fmla="*/ 0 h 3207222"/>
                  <a:gd name="connsiteX0" fmla="*/ 90942 w 1032642"/>
                  <a:gd name="connsiteY0" fmla="*/ 3207222 h 3207222"/>
                  <a:gd name="connsiteX1" fmla="*/ 77294 w 1032642"/>
                  <a:gd name="connsiteY1" fmla="*/ 2347414 h 3207222"/>
                  <a:gd name="connsiteX2" fmla="*/ 1032638 w 1032642"/>
                  <a:gd name="connsiteY2" fmla="*/ 1514901 h 3207222"/>
                  <a:gd name="connsiteX3" fmla="*/ 63647 w 1032642"/>
                  <a:gd name="connsiteY3" fmla="*/ 805218 h 3207222"/>
                  <a:gd name="connsiteX4" fmla="*/ 36351 w 1032642"/>
                  <a:gd name="connsiteY4" fmla="*/ 0 h 3207222"/>
                  <a:gd name="connsiteX0" fmla="*/ 78664 w 1020364"/>
                  <a:gd name="connsiteY0" fmla="*/ 3207222 h 3207222"/>
                  <a:gd name="connsiteX1" fmla="*/ 65016 w 1020364"/>
                  <a:gd name="connsiteY1" fmla="*/ 2347414 h 3207222"/>
                  <a:gd name="connsiteX2" fmla="*/ 1020360 w 1020364"/>
                  <a:gd name="connsiteY2" fmla="*/ 1514901 h 3207222"/>
                  <a:gd name="connsiteX3" fmla="*/ 51369 w 1020364"/>
                  <a:gd name="connsiteY3" fmla="*/ 805218 h 3207222"/>
                  <a:gd name="connsiteX4" fmla="*/ 24073 w 1020364"/>
                  <a:gd name="connsiteY4" fmla="*/ 0 h 3207222"/>
                  <a:gd name="connsiteX0" fmla="*/ 21463 w 1058697"/>
                  <a:gd name="connsiteY0" fmla="*/ 3193574 h 3193574"/>
                  <a:gd name="connsiteX1" fmla="*/ 103349 w 1058697"/>
                  <a:gd name="connsiteY1" fmla="*/ 2347414 h 3193574"/>
                  <a:gd name="connsiteX2" fmla="*/ 1058693 w 1058697"/>
                  <a:gd name="connsiteY2" fmla="*/ 1514901 h 3193574"/>
                  <a:gd name="connsiteX3" fmla="*/ 89702 w 1058697"/>
                  <a:gd name="connsiteY3" fmla="*/ 805218 h 3193574"/>
                  <a:gd name="connsiteX4" fmla="*/ 62406 w 1058697"/>
                  <a:gd name="connsiteY4" fmla="*/ 0 h 3193574"/>
                  <a:gd name="connsiteX0" fmla="*/ 202 w 1037436"/>
                  <a:gd name="connsiteY0" fmla="*/ 3193574 h 3193574"/>
                  <a:gd name="connsiteX1" fmla="*/ 82088 w 1037436"/>
                  <a:gd name="connsiteY1" fmla="*/ 2347414 h 3193574"/>
                  <a:gd name="connsiteX2" fmla="*/ 1037432 w 1037436"/>
                  <a:gd name="connsiteY2" fmla="*/ 1514901 h 3193574"/>
                  <a:gd name="connsiteX3" fmla="*/ 68441 w 1037436"/>
                  <a:gd name="connsiteY3" fmla="*/ 805218 h 3193574"/>
                  <a:gd name="connsiteX4" fmla="*/ 41145 w 1037436"/>
                  <a:gd name="connsiteY4" fmla="*/ 0 h 3193574"/>
                  <a:gd name="connsiteX0" fmla="*/ 8740 w 1032327"/>
                  <a:gd name="connsiteY0" fmla="*/ 3234518 h 3234518"/>
                  <a:gd name="connsiteX1" fmla="*/ 76979 w 1032327"/>
                  <a:gd name="connsiteY1" fmla="*/ 2347414 h 3234518"/>
                  <a:gd name="connsiteX2" fmla="*/ 1032323 w 1032327"/>
                  <a:gd name="connsiteY2" fmla="*/ 1514901 h 3234518"/>
                  <a:gd name="connsiteX3" fmla="*/ 63332 w 1032327"/>
                  <a:gd name="connsiteY3" fmla="*/ 805218 h 3234518"/>
                  <a:gd name="connsiteX4" fmla="*/ 36036 w 1032327"/>
                  <a:gd name="connsiteY4" fmla="*/ 0 h 3234518"/>
                  <a:gd name="connsiteX0" fmla="*/ 23797 w 1047384"/>
                  <a:gd name="connsiteY0" fmla="*/ 3234518 h 3234518"/>
                  <a:gd name="connsiteX1" fmla="*/ 92036 w 1047384"/>
                  <a:gd name="connsiteY1" fmla="*/ 2347414 h 3234518"/>
                  <a:gd name="connsiteX2" fmla="*/ 1047380 w 1047384"/>
                  <a:gd name="connsiteY2" fmla="*/ 1514901 h 3234518"/>
                  <a:gd name="connsiteX3" fmla="*/ 78389 w 1047384"/>
                  <a:gd name="connsiteY3" fmla="*/ 805218 h 3234518"/>
                  <a:gd name="connsiteX4" fmla="*/ 51093 w 1047384"/>
                  <a:gd name="connsiteY4" fmla="*/ 0 h 3234518"/>
                  <a:gd name="connsiteX0" fmla="*/ 0 w 641454"/>
                  <a:gd name="connsiteY0" fmla="*/ 3234518 h 3234518"/>
                  <a:gd name="connsiteX1" fmla="*/ 68239 w 641454"/>
                  <a:gd name="connsiteY1" fmla="*/ 2347414 h 3234518"/>
                  <a:gd name="connsiteX2" fmla="*/ 641446 w 641454"/>
                  <a:gd name="connsiteY2" fmla="*/ 1514901 h 3234518"/>
                  <a:gd name="connsiteX3" fmla="*/ 54592 w 641454"/>
                  <a:gd name="connsiteY3" fmla="*/ 805218 h 3234518"/>
                  <a:gd name="connsiteX4" fmla="*/ 27296 w 641454"/>
                  <a:gd name="connsiteY4" fmla="*/ 0 h 3234518"/>
                  <a:gd name="connsiteX0" fmla="*/ 0 w 641454"/>
                  <a:gd name="connsiteY0" fmla="*/ 3452882 h 3452882"/>
                  <a:gd name="connsiteX1" fmla="*/ 68239 w 641454"/>
                  <a:gd name="connsiteY1" fmla="*/ 2347414 h 3452882"/>
                  <a:gd name="connsiteX2" fmla="*/ 641446 w 641454"/>
                  <a:gd name="connsiteY2" fmla="*/ 1514901 h 3452882"/>
                  <a:gd name="connsiteX3" fmla="*/ 54592 w 641454"/>
                  <a:gd name="connsiteY3" fmla="*/ 805218 h 3452882"/>
                  <a:gd name="connsiteX4" fmla="*/ 27296 w 641454"/>
                  <a:gd name="connsiteY4" fmla="*/ 0 h 3452882"/>
                  <a:gd name="connsiteX0" fmla="*/ 10672 w 652126"/>
                  <a:gd name="connsiteY0" fmla="*/ 3452882 h 3452882"/>
                  <a:gd name="connsiteX1" fmla="*/ 78911 w 652126"/>
                  <a:gd name="connsiteY1" fmla="*/ 2347414 h 3452882"/>
                  <a:gd name="connsiteX2" fmla="*/ 652118 w 652126"/>
                  <a:gd name="connsiteY2" fmla="*/ 1514901 h 3452882"/>
                  <a:gd name="connsiteX3" fmla="*/ 65264 w 652126"/>
                  <a:gd name="connsiteY3" fmla="*/ 805218 h 3452882"/>
                  <a:gd name="connsiteX4" fmla="*/ 10673 w 652126"/>
                  <a:gd name="connsiteY4" fmla="*/ 0 h 3452882"/>
                  <a:gd name="connsiteX0" fmla="*/ 10672 w 652126"/>
                  <a:gd name="connsiteY0" fmla="*/ 3657599 h 3657599"/>
                  <a:gd name="connsiteX1" fmla="*/ 78911 w 652126"/>
                  <a:gd name="connsiteY1" fmla="*/ 2552131 h 3657599"/>
                  <a:gd name="connsiteX2" fmla="*/ 652118 w 652126"/>
                  <a:gd name="connsiteY2" fmla="*/ 1719618 h 3657599"/>
                  <a:gd name="connsiteX3" fmla="*/ 65264 w 652126"/>
                  <a:gd name="connsiteY3" fmla="*/ 1009935 h 3657599"/>
                  <a:gd name="connsiteX4" fmla="*/ 10673 w 652126"/>
                  <a:gd name="connsiteY4" fmla="*/ 0 h 3657599"/>
                  <a:gd name="connsiteX0" fmla="*/ 29043 w 670573"/>
                  <a:gd name="connsiteY0" fmla="*/ 3657599 h 3657599"/>
                  <a:gd name="connsiteX1" fmla="*/ 97282 w 670573"/>
                  <a:gd name="connsiteY1" fmla="*/ 2552131 h 3657599"/>
                  <a:gd name="connsiteX2" fmla="*/ 670489 w 670573"/>
                  <a:gd name="connsiteY2" fmla="*/ 1719618 h 3657599"/>
                  <a:gd name="connsiteX3" fmla="*/ 53104 w 670573"/>
                  <a:gd name="connsiteY3" fmla="*/ 542035 h 3657599"/>
                  <a:gd name="connsiteX4" fmla="*/ 29044 w 670573"/>
                  <a:gd name="connsiteY4" fmla="*/ 0 h 3657599"/>
                  <a:gd name="connsiteX0" fmla="*/ 37743 w 679200"/>
                  <a:gd name="connsiteY0" fmla="*/ 3657599 h 3657599"/>
                  <a:gd name="connsiteX1" fmla="*/ 44918 w 679200"/>
                  <a:gd name="connsiteY1" fmla="*/ 3100705 h 3657599"/>
                  <a:gd name="connsiteX2" fmla="*/ 679189 w 679200"/>
                  <a:gd name="connsiteY2" fmla="*/ 1719618 h 3657599"/>
                  <a:gd name="connsiteX3" fmla="*/ 61804 w 679200"/>
                  <a:gd name="connsiteY3" fmla="*/ 542035 h 3657599"/>
                  <a:gd name="connsiteX4" fmla="*/ 37744 w 679200"/>
                  <a:gd name="connsiteY4" fmla="*/ 0 h 3657599"/>
                  <a:gd name="connsiteX0" fmla="*/ 24304 w 686116"/>
                  <a:gd name="connsiteY0" fmla="*/ 3851213 h 3851213"/>
                  <a:gd name="connsiteX1" fmla="*/ 51834 w 686116"/>
                  <a:gd name="connsiteY1" fmla="*/ 3100705 h 3851213"/>
                  <a:gd name="connsiteX2" fmla="*/ 686105 w 686116"/>
                  <a:gd name="connsiteY2" fmla="*/ 1719618 h 3851213"/>
                  <a:gd name="connsiteX3" fmla="*/ 68720 w 686116"/>
                  <a:gd name="connsiteY3" fmla="*/ 542035 h 3851213"/>
                  <a:gd name="connsiteX4" fmla="*/ 44660 w 686116"/>
                  <a:gd name="connsiteY4" fmla="*/ 0 h 3851213"/>
                  <a:gd name="connsiteX0" fmla="*/ 29776 w 691588"/>
                  <a:gd name="connsiteY0" fmla="*/ 3851213 h 3851213"/>
                  <a:gd name="connsiteX1" fmla="*/ 57306 w 691588"/>
                  <a:gd name="connsiteY1" fmla="*/ 3100705 h 3851213"/>
                  <a:gd name="connsiteX2" fmla="*/ 691577 w 691588"/>
                  <a:gd name="connsiteY2" fmla="*/ 1719618 h 3851213"/>
                  <a:gd name="connsiteX3" fmla="*/ 74192 w 691588"/>
                  <a:gd name="connsiteY3" fmla="*/ 542035 h 3851213"/>
                  <a:gd name="connsiteX4" fmla="*/ 50132 w 691588"/>
                  <a:gd name="connsiteY4" fmla="*/ 0 h 3851213"/>
                  <a:gd name="connsiteX0" fmla="*/ 24305 w 686117"/>
                  <a:gd name="connsiteY0" fmla="*/ 3851213 h 3851213"/>
                  <a:gd name="connsiteX1" fmla="*/ 51835 w 686117"/>
                  <a:gd name="connsiteY1" fmla="*/ 3100705 h 3851213"/>
                  <a:gd name="connsiteX2" fmla="*/ 686106 w 686117"/>
                  <a:gd name="connsiteY2" fmla="*/ 1719618 h 3851213"/>
                  <a:gd name="connsiteX3" fmla="*/ 68721 w 686117"/>
                  <a:gd name="connsiteY3" fmla="*/ 542035 h 3851213"/>
                  <a:gd name="connsiteX4" fmla="*/ 44661 w 686117"/>
                  <a:gd name="connsiteY4" fmla="*/ 0 h 3851213"/>
                  <a:gd name="connsiteX0" fmla="*/ 8689 w 670514"/>
                  <a:gd name="connsiteY0" fmla="*/ 3851213 h 3851213"/>
                  <a:gd name="connsiteX1" fmla="*/ 76928 w 670514"/>
                  <a:gd name="connsiteY1" fmla="*/ 3068435 h 3851213"/>
                  <a:gd name="connsiteX2" fmla="*/ 670490 w 670514"/>
                  <a:gd name="connsiteY2" fmla="*/ 1719618 h 3851213"/>
                  <a:gd name="connsiteX3" fmla="*/ 53105 w 670514"/>
                  <a:gd name="connsiteY3" fmla="*/ 542035 h 3851213"/>
                  <a:gd name="connsiteX4" fmla="*/ 29045 w 670514"/>
                  <a:gd name="connsiteY4" fmla="*/ 0 h 3851213"/>
                  <a:gd name="connsiteX0" fmla="*/ 8689 w 670511"/>
                  <a:gd name="connsiteY0" fmla="*/ 3851213 h 3851213"/>
                  <a:gd name="connsiteX1" fmla="*/ 76928 w 670511"/>
                  <a:gd name="connsiteY1" fmla="*/ 3068435 h 3851213"/>
                  <a:gd name="connsiteX2" fmla="*/ 670490 w 670511"/>
                  <a:gd name="connsiteY2" fmla="*/ 1719618 h 3851213"/>
                  <a:gd name="connsiteX3" fmla="*/ 53105 w 670511"/>
                  <a:gd name="connsiteY3" fmla="*/ 542035 h 3851213"/>
                  <a:gd name="connsiteX4" fmla="*/ 29045 w 670511"/>
                  <a:gd name="connsiteY4" fmla="*/ 0 h 3851213"/>
                  <a:gd name="connsiteX0" fmla="*/ 0 w 661802"/>
                  <a:gd name="connsiteY0" fmla="*/ 3851213 h 3851213"/>
                  <a:gd name="connsiteX1" fmla="*/ 68239 w 661802"/>
                  <a:gd name="connsiteY1" fmla="*/ 3068435 h 3851213"/>
                  <a:gd name="connsiteX2" fmla="*/ 661801 w 661802"/>
                  <a:gd name="connsiteY2" fmla="*/ 1719618 h 3851213"/>
                  <a:gd name="connsiteX3" fmla="*/ 74947 w 661802"/>
                  <a:gd name="connsiteY3" fmla="*/ 461363 h 3851213"/>
                  <a:gd name="connsiteX4" fmla="*/ 20356 w 661802"/>
                  <a:gd name="connsiteY4" fmla="*/ 0 h 3851213"/>
                  <a:gd name="connsiteX0" fmla="*/ 0 w 661802"/>
                  <a:gd name="connsiteY0" fmla="*/ 4141635 h 4141635"/>
                  <a:gd name="connsiteX1" fmla="*/ 68239 w 661802"/>
                  <a:gd name="connsiteY1" fmla="*/ 3358857 h 4141635"/>
                  <a:gd name="connsiteX2" fmla="*/ 661801 w 661802"/>
                  <a:gd name="connsiteY2" fmla="*/ 2010040 h 4141635"/>
                  <a:gd name="connsiteX3" fmla="*/ 74947 w 661802"/>
                  <a:gd name="connsiteY3" fmla="*/ 751785 h 4141635"/>
                  <a:gd name="connsiteX4" fmla="*/ 30533 w 661802"/>
                  <a:gd name="connsiteY4" fmla="*/ 0 h 4141635"/>
                  <a:gd name="connsiteX0" fmla="*/ 0 w 661802"/>
                  <a:gd name="connsiteY0" fmla="*/ 3964155 h 3964155"/>
                  <a:gd name="connsiteX1" fmla="*/ 68239 w 661802"/>
                  <a:gd name="connsiteY1" fmla="*/ 3181377 h 3964155"/>
                  <a:gd name="connsiteX2" fmla="*/ 661801 w 661802"/>
                  <a:gd name="connsiteY2" fmla="*/ 1832560 h 3964155"/>
                  <a:gd name="connsiteX3" fmla="*/ 74947 w 661802"/>
                  <a:gd name="connsiteY3" fmla="*/ 574305 h 3964155"/>
                  <a:gd name="connsiteX4" fmla="*/ 30533 w 661802"/>
                  <a:gd name="connsiteY4" fmla="*/ 0 h 3964155"/>
                  <a:gd name="connsiteX0" fmla="*/ 0 w 661802"/>
                  <a:gd name="connsiteY0" fmla="*/ 3722138 h 3722138"/>
                  <a:gd name="connsiteX1" fmla="*/ 68239 w 661802"/>
                  <a:gd name="connsiteY1" fmla="*/ 3181377 h 3722138"/>
                  <a:gd name="connsiteX2" fmla="*/ 661801 w 661802"/>
                  <a:gd name="connsiteY2" fmla="*/ 1832560 h 3722138"/>
                  <a:gd name="connsiteX3" fmla="*/ 74947 w 661802"/>
                  <a:gd name="connsiteY3" fmla="*/ 574305 h 3722138"/>
                  <a:gd name="connsiteX4" fmla="*/ 30533 w 661802"/>
                  <a:gd name="connsiteY4" fmla="*/ 0 h 3722138"/>
                  <a:gd name="connsiteX0" fmla="*/ 0 w 662018"/>
                  <a:gd name="connsiteY0" fmla="*/ 3722138 h 3722138"/>
                  <a:gd name="connsiteX1" fmla="*/ 68239 w 662018"/>
                  <a:gd name="connsiteY1" fmla="*/ 3181377 h 3722138"/>
                  <a:gd name="connsiteX2" fmla="*/ 661801 w 662018"/>
                  <a:gd name="connsiteY2" fmla="*/ 1832560 h 3722138"/>
                  <a:gd name="connsiteX3" fmla="*/ 136011 w 662018"/>
                  <a:gd name="connsiteY3" fmla="*/ 558171 h 3722138"/>
                  <a:gd name="connsiteX4" fmla="*/ 30533 w 662018"/>
                  <a:gd name="connsiteY4" fmla="*/ 0 h 3722138"/>
                  <a:gd name="connsiteX0" fmla="*/ 0 w 662018"/>
                  <a:gd name="connsiteY0" fmla="*/ 3818944 h 3818944"/>
                  <a:gd name="connsiteX1" fmla="*/ 68239 w 662018"/>
                  <a:gd name="connsiteY1" fmla="*/ 3181377 h 3818944"/>
                  <a:gd name="connsiteX2" fmla="*/ 661801 w 662018"/>
                  <a:gd name="connsiteY2" fmla="*/ 1832560 h 3818944"/>
                  <a:gd name="connsiteX3" fmla="*/ 136011 w 662018"/>
                  <a:gd name="connsiteY3" fmla="*/ 558171 h 3818944"/>
                  <a:gd name="connsiteX4" fmla="*/ 30533 w 662018"/>
                  <a:gd name="connsiteY4" fmla="*/ 0 h 3818944"/>
                  <a:gd name="connsiteX0" fmla="*/ 3636 w 665654"/>
                  <a:gd name="connsiteY0" fmla="*/ 3818944 h 3818944"/>
                  <a:gd name="connsiteX1" fmla="*/ 71875 w 665654"/>
                  <a:gd name="connsiteY1" fmla="*/ 3181377 h 3818944"/>
                  <a:gd name="connsiteX2" fmla="*/ 665437 w 665654"/>
                  <a:gd name="connsiteY2" fmla="*/ 1832560 h 3818944"/>
                  <a:gd name="connsiteX3" fmla="*/ 139647 w 665654"/>
                  <a:gd name="connsiteY3" fmla="*/ 558171 h 3818944"/>
                  <a:gd name="connsiteX4" fmla="*/ 34169 w 665654"/>
                  <a:gd name="connsiteY4" fmla="*/ 0 h 3818944"/>
                  <a:gd name="connsiteX0" fmla="*/ 243430 w 910329"/>
                  <a:gd name="connsiteY0" fmla="*/ 3818944 h 3818944"/>
                  <a:gd name="connsiteX1" fmla="*/ 21934 w 910329"/>
                  <a:gd name="connsiteY1" fmla="*/ 3181377 h 3818944"/>
                  <a:gd name="connsiteX2" fmla="*/ 905231 w 910329"/>
                  <a:gd name="connsiteY2" fmla="*/ 1832560 h 3818944"/>
                  <a:gd name="connsiteX3" fmla="*/ 379441 w 910329"/>
                  <a:gd name="connsiteY3" fmla="*/ 558171 h 3818944"/>
                  <a:gd name="connsiteX4" fmla="*/ 273963 w 910329"/>
                  <a:gd name="connsiteY4" fmla="*/ 0 h 3818944"/>
                  <a:gd name="connsiteX0" fmla="*/ 52833 w 956787"/>
                  <a:gd name="connsiteY0" fmla="*/ 3770541 h 3770541"/>
                  <a:gd name="connsiteX1" fmla="*/ 68392 w 956787"/>
                  <a:gd name="connsiteY1" fmla="*/ 3181377 h 3770541"/>
                  <a:gd name="connsiteX2" fmla="*/ 951689 w 956787"/>
                  <a:gd name="connsiteY2" fmla="*/ 1832560 h 3770541"/>
                  <a:gd name="connsiteX3" fmla="*/ 425899 w 956787"/>
                  <a:gd name="connsiteY3" fmla="*/ 558171 h 3770541"/>
                  <a:gd name="connsiteX4" fmla="*/ 320421 w 956787"/>
                  <a:gd name="connsiteY4" fmla="*/ 0 h 3770541"/>
                  <a:gd name="connsiteX0" fmla="*/ 0 w 900592"/>
                  <a:gd name="connsiteY0" fmla="*/ 3770541 h 3770541"/>
                  <a:gd name="connsiteX1" fmla="*/ 173597 w 900592"/>
                  <a:gd name="connsiteY1" fmla="*/ 3213646 h 3770541"/>
                  <a:gd name="connsiteX2" fmla="*/ 898856 w 900592"/>
                  <a:gd name="connsiteY2" fmla="*/ 1832560 h 3770541"/>
                  <a:gd name="connsiteX3" fmla="*/ 373066 w 900592"/>
                  <a:gd name="connsiteY3" fmla="*/ 558171 h 3770541"/>
                  <a:gd name="connsiteX4" fmla="*/ 267588 w 900592"/>
                  <a:gd name="connsiteY4" fmla="*/ 0 h 3770541"/>
                  <a:gd name="connsiteX0" fmla="*/ 0 w 898860"/>
                  <a:gd name="connsiteY0" fmla="*/ 3770541 h 3770541"/>
                  <a:gd name="connsiteX1" fmla="*/ 173597 w 898860"/>
                  <a:gd name="connsiteY1" fmla="*/ 3213646 h 3770541"/>
                  <a:gd name="connsiteX2" fmla="*/ 898856 w 898860"/>
                  <a:gd name="connsiteY2" fmla="*/ 1832560 h 3770541"/>
                  <a:gd name="connsiteX3" fmla="*/ 162350 w 898860"/>
                  <a:gd name="connsiteY3" fmla="*/ 542036 h 3770541"/>
                  <a:gd name="connsiteX4" fmla="*/ 267588 w 898860"/>
                  <a:gd name="connsiteY4" fmla="*/ 0 h 3770541"/>
                  <a:gd name="connsiteX0" fmla="*/ 0 w 898860"/>
                  <a:gd name="connsiteY0" fmla="*/ 3544657 h 3544657"/>
                  <a:gd name="connsiteX1" fmla="*/ 173597 w 898860"/>
                  <a:gd name="connsiteY1" fmla="*/ 2987762 h 3544657"/>
                  <a:gd name="connsiteX2" fmla="*/ 898856 w 898860"/>
                  <a:gd name="connsiteY2" fmla="*/ 1606676 h 3544657"/>
                  <a:gd name="connsiteX3" fmla="*/ 162350 w 898860"/>
                  <a:gd name="connsiteY3" fmla="*/ 316152 h 3544657"/>
                  <a:gd name="connsiteX4" fmla="*/ 188569 w 898860"/>
                  <a:gd name="connsiteY4" fmla="*/ 0 h 3544657"/>
                  <a:gd name="connsiteX0" fmla="*/ 0 w 898860"/>
                  <a:gd name="connsiteY0" fmla="*/ 3609195 h 3609195"/>
                  <a:gd name="connsiteX1" fmla="*/ 173597 w 898860"/>
                  <a:gd name="connsiteY1" fmla="*/ 3052300 h 3609195"/>
                  <a:gd name="connsiteX2" fmla="*/ 898856 w 898860"/>
                  <a:gd name="connsiteY2" fmla="*/ 1671214 h 3609195"/>
                  <a:gd name="connsiteX3" fmla="*/ 162350 w 898860"/>
                  <a:gd name="connsiteY3" fmla="*/ 380690 h 3609195"/>
                  <a:gd name="connsiteX4" fmla="*/ 175399 w 898860"/>
                  <a:gd name="connsiteY4" fmla="*/ 0 h 3609195"/>
                  <a:gd name="connsiteX0" fmla="*/ 0 w 898860"/>
                  <a:gd name="connsiteY0" fmla="*/ 3609195 h 3609195"/>
                  <a:gd name="connsiteX1" fmla="*/ 173597 w 898860"/>
                  <a:gd name="connsiteY1" fmla="*/ 3052300 h 3609195"/>
                  <a:gd name="connsiteX2" fmla="*/ 898856 w 898860"/>
                  <a:gd name="connsiteY2" fmla="*/ 1671214 h 3609195"/>
                  <a:gd name="connsiteX3" fmla="*/ 162350 w 898860"/>
                  <a:gd name="connsiteY3" fmla="*/ 380690 h 3609195"/>
                  <a:gd name="connsiteX4" fmla="*/ 135889 w 898860"/>
                  <a:gd name="connsiteY4" fmla="*/ 0 h 3609195"/>
                  <a:gd name="connsiteX0" fmla="*/ 0 w 898860"/>
                  <a:gd name="connsiteY0" fmla="*/ 3609195 h 3609195"/>
                  <a:gd name="connsiteX1" fmla="*/ 173597 w 898860"/>
                  <a:gd name="connsiteY1" fmla="*/ 3052300 h 3609195"/>
                  <a:gd name="connsiteX2" fmla="*/ 898856 w 898860"/>
                  <a:gd name="connsiteY2" fmla="*/ 1671214 h 3609195"/>
                  <a:gd name="connsiteX3" fmla="*/ 162350 w 898860"/>
                  <a:gd name="connsiteY3" fmla="*/ 380690 h 3609195"/>
                  <a:gd name="connsiteX4" fmla="*/ 135889 w 898860"/>
                  <a:gd name="connsiteY4" fmla="*/ 0 h 3609195"/>
                  <a:gd name="connsiteX0" fmla="*/ 0 w 898860"/>
                  <a:gd name="connsiteY0" fmla="*/ 3722137 h 3722137"/>
                  <a:gd name="connsiteX1" fmla="*/ 173597 w 898860"/>
                  <a:gd name="connsiteY1" fmla="*/ 3165242 h 3722137"/>
                  <a:gd name="connsiteX2" fmla="*/ 898856 w 898860"/>
                  <a:gd name="connsiteY2" fmla="*/ 1784156 h 3722137"/>
                  <a:gd name="connsiteX3" fmla="*/ 162350 w 898860"/>
                  <a:gd name="connsiteY3" fmla="*/ 493632 h 3722137"/>
                  <a:gd name="connsiteX4" fmla="*/ 201738 w 898860"/>
                  <a:gd name="connsiteY4" fmla="*/ 0 h 3722137"/>
                  <a:gd name="connsiteX0" fmla="*/ 0 w 898860"/>
                  <a:gd name="connsiteY0" fmla="*/ 3835078 h 3835078"/>
                  <a:gd name="connsiteX1" fmla="*/ 173597 w 898860"/>
                  <a:gd name="connsiteY1" fmla="*/ 3278183 h 3835078"/>
                  <a:gd name="connsiteX2" fmla="*/ 898856 w 898860"/>
                  <a:gd name="connsiteY2" fmla="*/ 1897097 h 3835078"/>
                  <a:gd name="connsiteX3" fmla="*/ 162350 w 898860"/>
                  <a:gd name="connsiteY3" fmla="*/ 606573 h 3835078"/>
                  <a:gd name="connsiteX4" fmla="*/ 122720 w 898860"/>
                  <a:gd name="connsiteY4" fmla="*/ 0 h 3835078"/>
                  <a:gd name="connsiteX0" fmla="*/ 0 w 899599"/>
                  <a:gd name="connsiteY0" fmla="*/ 3835078 h 3835078"/>
                  <a:gd name="connsiteX1" fmla="*/ 173597 w 899599"/>
                  <a:gd name="connsiteY1" fmla="*/ 3278183 h 3835078"/>
                  <a:gd name="connsiteX2" fmla="*/ 898856 w 899599"/>
                  <a:gd name="connsiteY2" fmla="*/ 1897097 h 3835078"/>
                  <a:gd name="connsiteX3" fmla="*/ 307218 w 899599"/>
                  <a:gd name="connsiteY3" fmla="*/ 638842 h 3835078"/>
                  <a:gd name="connsiteX4" fmla="*/ 122720 w 899599"/>
                  <a:gd name="connsiteY4" fmla="*/ 0 h 3835078"/>
                  <a:gd name="connsiteX0" fmla="*/ 0 w 899109"/>
                  <a:gd name="connsiteY0" fmla="*/ 3835078 h 3835078"/>
                  <a:gd name="connsiteX1" fmla="*/ 173597 w 899109"/>
                  <a:gd name="connsiteY1" fmla="*/ 3278183 h 3835078"/>
                  <a:gd name="connsiteX2" fmla="*/ 898856 w 899109"/>
                  <a:gd name="connsiteY2" fmla="*/ 1897097 h 3835078"/>
                  <a:gd name="connsiteX3" fmla="*/ 254539 w 899109"/>
                  <a:gd name="connsiteY3" fmla="*/ 638842 h 3835078"/>
                  <a:gd name="connsiteX4" fmla="*/ 122720 w 899109"/>
                  <a:gd name="connsiteY4" fmla="*/ 0 h 3835078"/>
                  <a:gd name="connsiteX0" fmla="*/ 0 w 833289"/>
                  <a:gd name="connsiteY0" fmla="*/ 3835078 h 3835078"/>
                  <a:gd name="connsiteX1" fmla="*/ 173597 w 833289"/>
                  <a:gd name="connsiteY1" fmla="*/ 3278183 h 3835078"/>
                  <a:gd name="connsiteX2" fmla="*/ 833007 w 833289"/>
                  <a:gd name="connsiteY2" fmla="*/ 1897097 h 3835078"/>
                  <a:gd name="connsiteX3" fmla="*/ 254539 w 833289"/>
                  <a:gd name="connsiteY3" fmla="*/ 638842 h 3835078"/>
                  <a:gd name="connsiteX4" fmla="*/ 122720 w 833289"/>
                  <a:gd name="connsiteY4" fmla="*/ 0 h 3835078"/>
                  <a:gd name="connsiteX0" fmla="*/ 0 w 727994"/>
                  <a:gd name="connsiteY0" fmla="*/ 3835078 h 3835078"/>
                  <a:gd name="connsiteX1" fmla="*/ 173597 w 727994"/>
                  <a:gd name="connsiteY1" fmla="*/ 3278183 h 3835078"/>
                  <a:gd name="connsiteX2" fmla="*/ 727649 w 727994"/>
                  <a:gd name="connsiteY2" fmla="*/ 1897097 h 3835078"/>
                  <a:gd name="connsiteX3" fmla="*/ 254539 w 727994"/>
                  <a:gd name="connsiteY3" fmla="*/ 638842 h 3835078"/>
                  <a:gd name="connsiteX4" fmla="*/ 122720 w 727994"/>
                  <a:gd name="connsiteY4" fmla="*/ 0 h 3835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994" h="3835078">
                    <a:moveTo>
                      <a:pt x="0" y="3835078"/>
                    </a:moveTo>
                    <a:cubicBezTo>
                      <a:pt x="10293" y="3535964"/>
                      <a:pt x="52322" y="3601180"/>
                      <a:pt x="173597" y="3278183"/>
                    </a:cubicBezTo>
                    <a:cubicBezTo>
                      <a:pt x="294872" y="2955186"/>
                      <a:pt x="714159" y="2336987"/>
                      <a:pt x="727649" y="1897097"/>
                    </a:cubicBezTo>
                    <a:cubicBezTo>
                      <a:pt x="741139" y="1457207"/>
                      <a:pt x="355360" y="955025"/>
                      <a:pt x="254539" y="638842"/>
                    </a:cubicBezTo>
                    <a:cubicBezTo>
                      <a:pt x="153718" y="322659"/>
                      <a:pt x="128406" y="276368"/>
                      <a:pt x="122720" y="0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 flipH="1">
                <a:off x="4472384" y="2075188"/>
                <a:ext cx="726858" cy="3230344"/>
              </a:xfrm>
              <a:custGeom>
                <a:avLst/>
                <a:gdLst>
                  <a:gd name="connsiteX0" fmla="*/ 206930 w 1025931"/>
                  <a:gd name="connsiteY0" fmla="*/ 3166280 h 3166280"/>
                  <a:gd name="connsiteX1" fmla="*/ 193282 w 1025931"/>
                  <a:gd name="connsiteY1" fmla="*/ 2374710 h 3166280"/>
                  <a:gd name="connsiteX2" fmla="*/ 1025796 w 1025931"/>
                  <a:gd name="connsiteY2" fmla="*/ 1514901 h 3166280"/>
                  <a:gd name="connsiteX3" fmla="*/ 125044 w 1025931"/>
                  <a:gd name="connsiteY3" fmla="*/ 723331 h 3166280"/>
                  <a:gd name="connsiteX4" fmla="*/ 29509 w 1025931"/>
                  <a:gd name="connsiteY4" fmla="*/ 0 h 3166280"/>
                  <a:gd name="connsiteX0" fmla="*/ 186584 w 1005585"/>
                  <a:gd name="connsiteY0" fmla="*/ 3166280 h 3166280"/>
                  <a:gd name="connsiteX1" fmla="*/ 172936 w 1005585"/>
                  <a:gd name="connsiteY1" fmla="*/ 2374710 h 3166280"/>
                  <a:gd name="connsiteX2" fmla="*/ 1005450 w 1005585"/>
                  <a:gd name="connsiteY2" fmla="*/ 1514901 h 3166280"/>
                  <a:gd name="connsiteX3" fmla="*/ 104698 w 1005585"/>
                  <a:gd name="connsiteY3" fmla="*/ 723331 h 3166280"/>
                  <a:gd name="connsiteX4" fmla="*/ 9163 w 1005585"/>
                  <a:gd name="connsiteY4" fmla="*/ 0 h 3166280"/>
                  <a:gd name="connsiteX0" fmla="*/ 199433 w 1018827"/>
                  <a:gd name="connsiteY0" fmla="*/ 3166280 h 3166280"/>
                  <a:gd name="connsiteX1" fmla="*/ 185785 w 1018827"/>
                  <a:gd name="connsiteY1" fmla="*/ 2374710 h 3166280"/>
                  <a:gd name="connsiteX2" fmla="*/ 1018299 w 1018827"/>
                  <a:gd name="connsiteY2" fmla="*/ 1514901 h 3166280"/>
                  <a:gd name="connsiteX3" fmla="*/ 49308 w 1018827"/>
                  <a:gd name="connsiteY3" fmla="*/ 805218 h 3166280"/>
                  <a:gd name="connsiteX4" fmla="*/ 22012 w 1018827"/>
                  <a:gd name="connsiteY4" fmla="*/ 0 h 3166280"/>
                  <a:gd name="connsiteX0" fmla="*/ 188459 w 1007853"/>
                  <a:gd name="connsiteY0" fmla="*/ 3166280 h 3166280"/>
                  <a:gd name="connsiteX1" fmla="*/ 174811 w 1007853"/>
                  <a:gd name="connsiteY1" fmla="*/ 2374710 h 3166280"/>
                  <a:gd name="connsiteX2" fmla="*/ 1007325 w 1007853"/>
                  <a:gd name="connsiteY2" fmla="*/ 1514901 h 3166280"/>
                  <a:gd name="connsiteX3" fmla="*/ 38334 w 1007853"/>
                  <a:gd name="connsiteY3" fmla="*/ 805218 h 3166280"/>
                  <a:gd name="connsiteX4" fmla="*/ 11038 w 1007853"/>
                  <a:gd name="connsiteY4" fmla="*/ 0 h 3166280"/>
                  <a:gd name="connsiteX0" fmla="*/ 177421 w 996815"/>
                  <a:gd name="connsiteY0" fmla="*/ 3166280 h 3166280"/>
                  <a:gd name="connsiteX1" fmla="*/ 163773 w 996815"/>
                  <a:gd name="connsiteY1" fmla="*/ 2374710 h 3166280"/>
                  <a:gd name="connsiteX2" fmla="*/ 996287 w 996815"/>
                  <a:gd name="connsiteY2" fmla="*/ 1514901 h 3166280"/>
                  <a:gd name="connsiteX3" fmla="*/ 27296 w 996815"/>
                  <a:gd name="connsiteY3" fmla="*/ 805218 h 3166280"/>
                  <a:gd name="connsiteX4" fmla="*/ 0 w 996815"/>
                  <a:gd name="connsiteY4" fmla="*/ 0 h 3166280"/>
                  <a:gd name="connsiteX0" fmla="*/ 54591 w 996830"/>
                  <a:gd name="connsiteY0" fmla="*/ 3179927 h 3179927"/>
                  <a:gd name="connsiteX1" fmla="*/ 163773 w 996830"/>
                  <a:gd name="connsiteY1" fmla="*/ 2374710 h 3179927"/>
                  <a:gd name="connsiteX2" fmla="*/ 996287 w 996830"/>
                  <a:gd name="connsiteY2" fmla="*/ 1514901 h 3179927"/>
                  <a:gd name="connsiteX3" fmla="*/ 27296 w 996830"/>
                  <a:gd name="connsiteY3" fmla="*/ 805218 h 3179927"/>
                  <a:gd name="connsiteX4" fmla="*/ 0 w 996830"/>
                  <a:gd name="connsiteY4" fmla="*/ 0 h 3179927"/>
                  <a:gd name="connsiteX0" fmla="*/ 98273 w 1039973"/>
                  <a:gd name="connsiteY0" fmla="*/ 3179927 h 3179927"/>
                  <a:gd name="connsiteX1" fmla="*/ 84625 w 1039973"/>
                  <a:gd name="connsiteY1" fmla="*/ 2347414 h 3179927"/>
                  <a:gd name="connsiteX2" fmla="*/ 1039969 w 1039973"/>
                  <a:gd name="connsiteY2" fmla="*/ 1514901 h 3179927"/>
                  <a:gd name="connsiteX3" fmla="*/ 70978 w 1039973"/>
                  <a:gd name="connsiteY3" fmla="*/ 805218 h 3179927"/>
                  <a:gd name="connsiteX4" fmla="*/ 43682 w 1039973"/>
                  <a:gd name="connsiteY4" fmla="*/ 0 h 3179927"/>
                  <a:gd name="connsiteX0" fmla="*/ 98273 w 1039973"/>
                  <a:gd name="connsiteY0" fmla="*/ 3207222 h 3207222"/>
                  <a:gd name="connsiteX1" fmla="*/ 84625 w 1039973"/>
                  <a:gd name="connsiteY1" fmla="*/ 2347414 h 3207222"/>
                  <a:gd name="connsiteX2" fmla="*/ 1039969 w 1039973"/>
                  <a:gd name="connsiteY2" fmla="*/ 1514901 h 3207222"/>
                  <a:gd name="connsiteX3" fmla="*/ 70978 w 1039973"/>
                  <a:gd name="connsiteY3" fmla="*/ 805218 h 3207222"/>
                  <a:gd name="connsiteX4" fmla="*/ 43682 w 1039973"/>
                  <a:gd name="connsiteY4" fmla="*/ 0 h 3207222"/>
                  <a:gd name="connsiteX0" fmla="*/ 90942 w 1032642"/>
                  <a:gd name="connsiteY0" fmla="*/ 3207222 h 3207222"/>
                  <a:gd name="connsiteX1" fmla="*/ 77294 w 1032642"/>
                  <a:gd name="connsiteY1" fmla="*/ 2347414 h 3207222"/>
                  <a:gd name="connsiteX2" fmla="*/ 1032638 w 1032642"/>
                  <a:gd name="connsiteY2" fmla="*/ 1514901 h 3207222"/>
                  <a:gd name="connsiteX3" fmla="*/ 63647 w 1032642"/>
                  <a:gd name="connsiteY3" fmla="*/ 805218 h 3207222"/>
                  <a:gd name="connsiteX4" fmla="*/ 36351 w 1032642"/>
                  <a:gd name="connsiteY4" fmla="*/ 0 h 3207222"/>
                  <a:gd name="connsiteX0" fmla="*/ 78664 w 1020364"/>
                  <a:gd name="connsiteY0" fmla="*/ 3207222 h 3207222"/>
                  <a:gd name="connsiteX1" fmla="*/ 65016 w 1020364"/>
                  <a:gd name="connsiteY1" fmla="*/ 2347414 h 3207222"/>
                  <a:gd name="connsiteX2" fmla="*/ 1020360 w 1020364"/>
                  <a:gd name="connsiteY2" fmla="*/ 1514901 h 3207222"/>
                  <a:gd name="connsiteX3" fmla="*/ 51369 w 1020364"/>
                  <a:gd name="connsiteY3" fmla="*/ 805218 h 3207222"/>
                  <a:gd name="connsiteX4" fmla="*/ 24073 w 1020364"/>
                  <a:gd name="connsiteY4" fmla="*/ 0 h 3207222"/>
                  <a:gd name="connsiteX0" fmla="*/ 21463 w 1058697"/>
                  <a:gd name="connsiteY0" fmla="*/ 3193574 h 3193574"/>
                  <a:gd name="connsiteX1" fmla="*/ 103349 w 1058697"/>
                  <a:gd name="connsiteY1" fmla="*/ 2347414 h 3193574"/>
                  <a:gd name="connsiteX2" fmla="*/ 1058693 w 1058697"/>
                  <a:gd name="connsiteY2" fmla="*/ 1514901 h 3193574"/>
                  <a:gd name="connsiteX3" fmla="*/ 89702 w 1058697"/>
                  <a:gd name="connsiteY3" fmla="*/ 805218 h 3193574"/>
                  <a:gd name="connsiteX4" fmla="*/ 62406 w 1058697"/>
                  <a:gd name="connsiteY4" fmla="*/ 0 h 3193574"/>
                  <a:gd name="connsiteX0" fmla="*/ 202 w 1037436"/>
                  <a:gd name="connsiteY0" fmla="*/ 3193574 h 3193574"/>
                  <a:gd name="connsiteX1" fmla="*/ 82088 w 1037436"/>
                  <a:gd name="connsiteY1" fmla="*/ 2347414 h 3193574"/>
                  <a:gd name="connsiteX2" fmla="*/ 1037432 w 1037436"/>
                  <a:gd name="connsiteY2" fmla="*/ 1514901 h 3193574"/>
                  <a:gd name="connsiteX3" fmla="*/ 68441 w 1037436"/>
                  <a:gd name="connsiteY3" fmla="*/ 805218 h 3193574"/>
                  <a:gd name="connsiteX4" fmla="*/ 41145 w 1037436"/>
                  <a:gd name="connsiteY4" fmla="*/ 0 h 3193574"/>
                  <a:gd name="connsiteX0" fmla="*/ 8740 w 1032327"/>
                  <a:gd name="connsiteY0" fmla="*/ 3234518 h 3234518"/>
                  <a:gd name="connsiteX1" fmla="*/ 76979 w 1032327"/>
                  <a:gd name="connsiteY1" fmla="*/ 2347414 h 3234518"/>
                  <a:gd name="connsiteX2" fmla="*/ 1032323 w 1032327"/>
                  <a:gd name="connsiteY2" fmla="*/ 1514901 h 3234518"/>
                  <a:gd name="connsiteX3" fmla="*/ 63332 w 1032327"/>
                  <a:gd name="connsiteY3" fmla="*/ 805218 h 3234518"/>
                  <a:gd name="connsiteX4" fmla="*/ 36036 w 1032327"/>
                  <a:gd name="connsiteY4" fmla="*/ 0 h 3234518"/>
                  <a:gd name="connsiteX0" fmla="*/ 23797 w 1047384"/>
                  <a:gd name="connsiteY0" fmla="*/ 3234518 h 3234518"/>
                  <a:gd name="connsiteX1" fmla="*/ 92036 w 1047384"/>
                  <a:gd name="connsiteY1" fmla="*/ 2347414 h 3234518"/>
                  <a:gd name="connsiteX2" fmla="*/ 1047380 w 1047384"/>
                  <a:gd name="connsiteY2" fmla="*/ 1514901 h 3234518"/>
                  <a:gd name="connsiteX3" fmla="*/ 78389 w 1047384"/>
                  <a:gd name="connsiteY3" fmla="*/ 805218 h 3234518"/>
                  <a:gd name="connsiteX4" fmla="*/ 51093 w 1047384"/>
                  <a:gd name="connsiteY4" fmla="*/ 0 h 3234518"/>
                  <a:gd name="connsiteX0" fmla="*/ 0 w 641454"/>
                  <a:gd name="connsiteY0" fmla="*/ 3234518 h 3234518"/>
                  <a:gd name="connsiteX1" fmla="*/ 68239 w 641454"/>
                  <a:gd name="connsiteY1" fmla="*/ 2347414 h 3234518"/>
                  <a:gd name="connsiteX2" fmla="*/ 641446 w 641454"/>
                  <a:gd name="connsiteY2" fmla="*/ 1514901 h 3234518"/>
                  <a:gd name="connsiteX3" fmla="*/ 54592 w 641454"/>
                  <a:gd name="connsiteY3" fmla="*/ 805218 h 3234518"/>
                  <a:gd name="connsiteX4" fmla="*/ 27296 w 641454"/>
                  <a:gd name="connsiteY4" fmla="*/ 0 h 3234518"/>
                  <a:gd name="connsiteX0" fmla="*/ 0 w 641454"/>
                  <a:gd name="connsiteY0" fmla="*/ 3452882 h 3452882"/>
                  <a:gd name="connsiteX1" fmla="*/ 68239 w 641454"/>
                  <a:gd name="connsiteY1" fmla="*/ 2347414 h 3452882"/>
                  <a:gd name="connsiteX2" fmla="*/ 641446 w 641454"/>
                  <a:gd name="connsiteY2" fmla="*/ 1514901 h 3452882"/>
                  <a:gd name="connsiteX3" fmla="*/ 54592 w 641454"/>
                  <a:gd name="connsiteY3" fmla="*/ 805218 h 3452882"/>
                  <a:gd name="connsiteX4" fmla="*/ 27296 w 641454"/>
                  <a:gd name="connsiteY4" fmla="*/ 0 h 3452882"/>
                  <a:gd name="connsiteX0" fmla="*/ 10672 w 652126"/>
                  <a:gd name="connsiteY0" fmla="*/ 3452882 h 3452882"/>
                  <a:gd name="connsiteX1" fmla="*/ 78911 w 652126"/>
                  <a:gd name="connsiteY1" fmla="*/ 2347414 h 3452882"/>
                  <a:gd name="connsiteX2" fmla="*/ 652118 w 652126"/>
                  <a:gd name="connsiteY2" fmla="*/ 1514901 h 3452882"/>
                  <a:gd name="connsiteX3" fmla="*/ 65264 w 652126"/>
                  <a:gd name="connsiteY3" fmla="*/ 805218 h 3452882"/>
                  <a:gd name="connsiteX4" fmla="*/ 10673 w 652126"/>
                  <a:gd name="connsiteY4" fmla="*/ 0 h 3452882"/>
                  <a:gd name="connsiteX0" fmla="*/ 10672 w 652126"/>
                  <a:gd name="connsiteY0" fmla="*/ 3657599 h 3657599"/>
                  <a:gd name="connsiteX1" fmla="*/ 78911 w 652126"/>
                  <a:gd name="connsiteY1" fmla="*/ 2552131 h 3657599"/>
                  <a:gd name="connsiteX2" fmla="*/ 652118 w 652126"/>
                  <a:gd name="connsiteY2" fmla="*/ 1719618 h 3657599"/>
                  <a:gd name="connsiteX3" fmla="*/ 65264 w 652126"/>
                  <a:gd name="connsiteY3" fmla="*/ 1009935 h 3657599"/>
                  <a:gd name="connsiteX4" fmla="*/ 10673 w 652126"/>
                  <a:gd name="connsiteY4" fmla="*/ 0 h 3657599"/>
                  <a:gd name="connsiteX0" fmla="*/ 29043 w 670573"/>
                  <a:gd name="connsiteY0" fmla="*/ 3657599 h 3657599"/>
                  <a:gd name="connsiteX1" fmla="*/ 97282 w 670573"/>
                  <a:gd name="connsiteY1" fmla="*/ 2552131 h 3657599"/>
                  <a:gd name="connsiteX2" fmla="*/ 670489 w 670573"/>
                  <a:gd name="connsiteY2" fmla="*/ 1719618 h 3657599"/>
                  <a:gd name="connsiteX3" fmla="*/ 53104 w 670573"/>
                  <a:gd name="connsiteY3" fmla="*/ 542035 h 3657599"/>
                  <a:gd name="connsiteX4" fmla="*/ 29044 w 670573"/>
                  <a:gd name="connsiteY4" fmla="*/ 0 h 3657599"/>
                  <a:gd name="connsiteX0" fmla="*/ 37743 w 679200"/>
                  <a:gd name="connsiteY0" fmla="*/ 3657599 h 3657599"/>
                  <a:gd name="connsiteX1" fmla="*/ 44918 w 679200"/>
                  <a:gd name="connsiteY1" fmla="*/ 3100705 h 3657599"/>
                  <a:gd name="connsiteX2" fmla="*/ 679189 w 679200"/>
                  <a:gd name="connsiteY2" fmla="*/ 1719618 h 3657599"/>
                  <a:gd name="connsiteX3" fmla="*/ 61804 w 679200"/>
                  <a:gd name="connsiteY3" fmla="*/ 542035 h 3657599"/>
                  <a:gd name="connsiteX4" fmla="*/ 37744 w 679200"/>
                  <a:gd name="connsiteY4" fmla="*/ 0 h 3657599"/>
                  <a:gd name="connsiteX0" fmla="*/ 24304 w 686116"/>
                  <a:gd name="connsiteY0" fmla="*/ 3851213 h 3851213"/>
                  <a:gd name="connsiteX1" fmla="*/ 51834 w 686116"/>
                  <a:gd name="connsiteY1" fmla="*/ 3100705 h 3851213"/>
                  <a:gd name="connsiteX2" fmla="*/ 686105 w 686116"/>
                  <a:gd name="connsiteY2" fmla="*/ 1719618 h 3851213"/>
                  <a:gd name="connsiteX3" fmla="*/ 68720 w 686116"/>
                  <a:gd name="connsiteY3" fmla="*/ 542035 h 3851213"/>
                  <a:gd name="connsiteX4" fmla="*/ 44660 w 686116"/>
                  <a:gd name="connsiteY4" fmla="*/ 0 h 3851213"/>
                  <a:gd name="connsiteX0" fmla="*/ 29776 w 691588"/>
                  <a:gd name="connsiteY0" fmla="*/ 3851213 h 3851213"/>
                  <a:gd name="connsiteX1" fmla="*/ 57306 w 691588"/>
                  <a:gd name="connsiteY1" fmla="*/ 3100705 h 3851213"/>
                  <a:gd name="connsiteX2" fmla="*/ 691577 w 691588"/>
                  <a:gd name="connsiteY2" fmla="*/ 1719618 h 3851213"/>
                  <a:gd name="connsiteX3" fmla="*/ 74192 w 691588"/>
                  <a:gd name="connsiteY3" fmla="*/ 542035 h 3851213"/>
                  <a:gd name="connsiteX4" fmla="*/ 50132 w 691588"/>
                  <a:gd name="connsiteY4" fmla="*/ 0 h 3851213"/>
                  <a:gd name="connsiteX0" fmla="*/ 24305 w 686117"/>
                  <a:gd name="connsiteY0" fmla="*/ 3851213 h 3851213"/>
                  <a:gd name="connsiteX1" fmla="*/ 51835 w 686117"/>
                  <a:gd name="connsiteY1" fmla="*/ 3100705 h 3851213"/>
                  <a:gd name="connsiteX2" fmla="*/ 686106 w 686117"/>
                  <a:gd name="connsiteY2" fmla="*/ 1719618 h 3851213"/>
                  <a:gd name="connsiteX3" fmla="*/ 68721 w 686117"/>
                  <a:gd name="connsiteY3" fmla="*/ 542035 h 3851213"/>
                  <a:gd name="connsiteX4" fmla="*/ 44661 w 686117"/>
                  <a:gd name="connsiteY4" fmla="*/ 0 h 3851213"/>
                  <a:gd name="connsiteX0" fmla="*/ 8689 w 670514"/>
                  <a:gd name="connsiteY0" fmla="*/ 3851213 h 3851213"/>
                  <a:gd name="connsiteX1" fmla="*/ 76928 w 670514"/>
                  <a:gd name="connsiteY1" fmla="*/ 3068435 h 3851213"/>
                  <a:gd name="connsiteX2" fmla="*/ 670490 w 670514"/>
                  <a:gd name="connsiteY2" fmla="*/ 1719618 h 3851213"/>
                  <a:gd name="connsiteX3" fmla="*/ 53105 w 670514"/>
                  <a:gd name="connsiteY3" fmla="*/ 542035 h 3851213"/>
                  <a:gd name="connsiteX4" fmla="*/ 29045 w 670514"/>
                  <a:gd name="connsiteY4" fmla="*/ 0 h 3851213"/>
                  <a:gd name="connsiteX0" fmla="*/ 8689 w 670511"/>
                  <a:gd name="connsiteY0" fmla="*/ 3851213 h 3851213"/>
                  <a:gd name="connsiteX1" fmla="*/ 76928 w 670511"/>
                  <a:gd name="connsiteY1" fmla="*/ 3068435 h 3851213"/>
                  <a:gd name="connsiteX2" fmla="*/ 670490 w 670511"/>
                  <a:gd name="connsiteY2" fmla="*/ 1719618 h 3851213"/>
                  <a:gd name="connsiteX3" fmla="*/ 53105 w 670511"/>
                  <a:gd name="connsiteY3" fmla="*/ 542035 h 3851213"/>
                  <a:gd name="connsiteX4" fmla="*/ 29045 w 670511"/>
                  <a:gd name="connsiteY4" fmla="*/ 0 h 3851213"/>
                  <a:gd name="connsiteX0" fmla="*/ 0 w 661802"/>
                  <a:gd name="connsiteY0" fmla="*/ 3851213 h 3851213"/>
                  <a:gd name="connsiteX1" fmla="*/ 68239 w 661802"/>
                  <a:gd name="connsiteY1" fmla="*/ 3068435 h 3851213"/>
                  <a:gd name="connsiteX2" fmla="*/ 661801 w 661802"/>
                  <a:gd name="connsiteY2" fmla="*/ 1719618 h 3851213"/>
                  <a:gd name="connsiteX3" fmla="*/ 74947 w 661802"/>
                  <a:gd name="connsiteY3" fmla="*/ 461363 h 3851213"/>
                  <a:gd name="connsiteX4" fmla="*/ 20356 w 661802"/>
                  <a:gd name="connsiteY4" fmla="*/ 0 h 3851213"/>
                  <a:gd name="connsiteX0" fmla="*/ 0 w 661802"/>
                  <a:gd name="connsiteY0" fmla="*/ 4141635 h 4141635"/>
                  <a:gd name="connsiteX1" fmla="*/ 68239 w 661802"/>
                  <a:gd name="connsiteY1" fmla="*/ 3358857 h 4141635"/>
                  <a:gd name="connsiteX2" fmla="*/ 661801 w 661802"/>
                  <a:gd name="connsiteY2" fmla="*/ 2010040 h 4141635"/>
                  <a:gd name="connsiteX3" fmla="*/ 74947 w 661802"/>
                  <a:gd name="connsiteY3" fmla="*/ 751785 h 4141635"/>
                  <a:gd name="connsiteX4" fmla="*/ 30533 w 661802"/>
                  <a:gd name="connsiteY4" fmla="*/ 0 h 4141635"/>
                  <a:gd name="connsiteX0" fmla="*/ 0 w 661802"/>
                  <a:gd name="connsiteY0" fmla="*/ 3964155 h 3964155"/>
                  <a:gd name="connsiteX1" fmla="*/ 68239 w 661802"/>
                  <a:gd name="connsiteY1" fmla="*/ 3181377 h 3964155"/>
                  <a:gd name="connsiteX2" fmla="*/ 661801 w 661802"/>
                  <a:gd name="connsiteY2" fmla="*/ 1832560 h 3964155"/>
                  <a:gd name="connsiteX3" fmla="*/ 74947 w 661802"/>
                  <a:gd name="connsiteY3" fmla="*/ 574305 h 3964155"/>
                  <a:gd name="connsiteX4" fmla="*/ 30533 w 661802"/>
                  <a:gd name="connsiteY4" fmla="*/ 0 h 3964155"/>
                  <a:gd name="connsiteX0" fmla="*/ 0 w 661802"/>
                  <a:gd name="connsiteY0" fmla="*/ 3722138 h 3722138"/>
                  <a:gd name="connsiteX1" fmla="*/ 68239 w 661802"/>
                  <a:gd name="connsiteY1" fmla="*/ 3181377 h 3722138"/>
                  <a:gd name="connsiteX2" fmla="*/ 661801 w 661802"/>
                  <a:gd name="connsiteY2" fmla="*/ 1832560 h 3722138"/>
                  <a:gd name="connsiteX3" fmla="*/ 74947 w 661802"/>
                  <a:gd name="connsiteY3" fmla="*/ 574305 h 3722138"/>
                  <a:gd name="connsiteX4" fmla="*/ 30533 w 661802"/>
                  <a:gd name="connsiteY4" fmla="*/ 0 h 3722138"/>
                  <a:gd name="connsiteX0" fmla="*/ 0 w 662018"/>
                  <a:gd name="connsiteY0" fmla="*/ 3722138 h 3722138"/>
                  <a:gd name="connsiteX1" fmla="*/ 68239 w 662018"/>
                  <a:gd name="connsiteY1" fmla="*/ 3181377 h 3722138"/>
                  <a:gd name="connsiteX2" fmla="*/ 661801 w 662018"/>
                  <a:gd name="connsiteY2" fmla="*/ 1832560 h 3722138"/>
                  <a:gd name="connsiteX3" fmla="*/ 136011 w 662018"/>
                  <a:gd name="connsiteY3" fmla="*/ 558171 h 3722138"/>
                  <a:gd name="connsiteX4" fmla="*/ 30533 w 662018"/>
                  <a:gd name="connsiteY4" fmla="*/ 0 h 3722138"/>
                  <a:gd name="connsiteX0" fmla="*/ 0 w 662018"/>
                  <a:gd name="connsiteY0" fmla="*/ 3818944 h 3818944"/>
                  <a:gd name="connsiteX1" fmla="*/ 68239 w 662018"/>
                  <a:gd name="connsiteY1" fmla="*/ 3181377 h 3818944"/>
                  <a:gd name="connsiteX2" fmla="*/ 661801 w 662018"/>
                  <a:gd name="connsiteY2" fmla="*/ 1832560 h 3818944"/>
                  <a:gd name="connsiteX3" fmla="*/ 136011 w 662018"/>
                  <a:gd name="connsiteY3" fmla="*/ 558171 h 3818944"/>
                  <a:gd name="connsiteX4" fmla="*/ 30533 w 662018"/>
                  <a:gd name="connsiteY4" fmla="*/ 0 h 3818944"/>
                  <a:gd name="connsiteX0" fmla="*/ 3636 w 665654"/>
                  <a:gd name="connsiteY0" fmla="*/ 3818944 h 3818944"/>
                  <a:gd name="connsiteX1" fmla="*/ 71875 w 665654"/>
                  <a:gd name="connsiteY1" fmla="*/ 3181377 h 3818944"/>
                  <a:gd name="connsiteX2" fmla="*/ 665437 w 665654"/>
                  <a:gd name="connsiteY2" fmla="*/ 1832560 h 3818944"/>
                  <a:gd name="connsiteX3" fmla="*/ 139647 w 665654"/>
                  <a:gd name="connsiteY3" fmla="*/ 558171 h 3818944"/>
                  <a:gd name="connsiteX4" fmla="*/ 34169 w 665654"/>
                  <a:gd name="connsiteY4" fmla="*/ 0 h 3818944"/>
                  <a:gd name="connsiteX0" fmla="*/ 35523 w 697493"/>
                  <a:gd name="connsiteY0" fmla="*/ 3818944 h 3818944"/>
                  <a:gd name="connsiteX1" fmla="*/ 103762 w 697493"/>
                  <a:gd name="connsiteY1" fmla="*/ 3181377 h 3818944"/>
                  <a:gd name="connsiteX2" fmla="*/ 697324 w 697493"/>
                  <a:gd name="connsiteY2" fmla="*/ 1832560 h 3818944"/>
                  <a:gd name="connsiteX3" fmla="*/ 39836 w 697493"/>
                  <a:gd name="connsiteY3" fmla="*/ 558171 h 3818944"/>
                  <a:gd name="connsiteX4" fmla="*/ 66056 w 697493"/>
                  <a:gd name="connsiteY4" fmla="*/ 0 h 3818944"/>
                  <a:gd name="connsiteX0" fmla="*/ 43188 w 705158"/>
                  <a:gd name="connsiteY0" fmla="*/ 3786674 h 3786674"/>
                  <a:gd name="connsiteX1" fmla="*/ 111427 w 705158"/>
                  <a:gd name="connsiteY1" fmla="*/ 3149107 h 3786674"/>
                  <a:gd name="connsiteX2" fmla="*/ 704989 w 705158"/>
                  <a:gd name="connsiteY2" fmla="*/ 1800290 h 3786674"/>
                  <a:gd name="connsiteX3" fmla="*/ 47501 w 705158"/>
                  <a:gd name="connsiteY3" fmla="*/ 525901 h 3786674"/>
                  <a:gd name="connsiteX4" fmla="*/ 47382 w 705158"/>
                  <a:gd name="connsiteY4" fmla="*/ 0 h 3786674"/>
                  <a:gd name="connsiteX0" fmla="*/ 47670 w 709640"/>
                  <a:gd name="connsiteY0" fmla="*/ 3802809 h 3802809"/>
                  <a:gd name="connsiteX1" fmla="*/ 115909 w 709640"/>
                  <a:gd name="connsiteY1" fmla="*/ 3165242 h 3802809"/>
                  <a:gd name="connsiteX2" fmla="*/ 709471 w 709640"/>
                  <a:gd name="connsiteY2" fmla="*/ 1816425 h 3802809"/>
                  <a:gd name="connsiteX3" fmla="*/ 51983 w 709640"/>
                  <a:gd name="connsiteY3" fmla="*/ 542036 h 3802809"/>
                  <a:gd name="connsiteX4" fmla="*/ 38694 w 709640"/>
                  <a:gd name="connsiteY4" fmla="*/ 0 h 3802809"/>
                  <a:gd name="connsiteX0" fmla="*/ 58288 w 720258"/>
                  <a:gd name="connsiteY0" fmla="*/ 3802809 h 3802809"/>
                  <a:gd name="connsiteX1" fmla="*/ 126527 w 720258"/>
                  <a:gd name="connsiteY1" fmla="*/ 3165242 h 3802809"/>
                  <a:gd name="connsiteX2" fmla="*/ 720089 w 720258"/>
                  <a:gd name="connsiteY2" fmla="*/ 1816425 h 3802809"/>
                  <a:gd name="connsiteX3" fmla="*/ 62601 w 720258"/>
                  <a:gd name="connsiteY3" fmla="*/ 542036 h 3802809"/>
                  <a:gd name="connsiteX4" fmla="*/ 22973 w 720258"/>
                  <a:gd name="connsiteY4" fmla="*/ 0 h 3802809"/>
                  <a:gd name="connsiteX0" fmla="*/ 140673 w 802643"/>
                  <a:gd name="connsiteY0" fmla="*/ 3802809 h 3802809"/>
                  <a:gd name="connsiteX1" fmla="*/ 208912 w 802643"/>
                  <a:gd name="connsiteY1" fmla="*/ 3165242 h 3802809"/>
                  <a:gd name="connsiteX2" fmla="*/ 802474 w 802643"/>
                  <a:gd name="connsiteY2" fmla="*/ 1816425 h 3802809"/>
                  <a:gd name="connsiteX3" fmla="*/ 144986 w 802643"/>
                  <a:gd name="connsiteY3" fmla="*/ 542036 h 3802809"/>
                  <a:gd name="connsiteX4" fmla="*/ 0 w 802643"/>
                  <a:gd name="connsiteY4" fmla="*/ 0 h 3802809"/>
                  <a:gd name="connsiteX0" fmla="*/ 79948 w 741918"/>
                  <a:gd name="connsiteY0" fmla="*/ 3802809 h 3802809"/>
                  <a:gd name="connsiteX1" fmla="*/ 148187 w 741918"/>
                  <a:gd name="connsiteY1" fmla="*/ 3165242 h 3802809"/>
                  <a:gd name="connsiteX2" fmla="*/ 741749 w 741918"/>
                  <a:gd name="connsiteY2" fmla="*/ 1816425 h 3802809"/>
                  <a:gd name="connsiteX3" fmla="*/ 84261 w 741918"/>
                  <a:gd name="connsiteY3" fmla="*/ 542036 h 3802809"/>
                  <a:gd name="connsiteX4" fmla="*/ 5124 w 741918"/>
                  <a:gd name="connsiteY4" fmla="*/ 0 h 3802809"/>
                  <a:gd name="connsiteX0" fmla="*/ 74824 w 605145"/>
                  <a:gd name="connsiteY0" fmla="*/ 3802809 h 3802809"/>
                  <a:gd name="connsiteX1" fmla="*/ 143063 w 605145"/>
                  <a:gd name="connsiteY1" fmla="*/ 3165242 h 3802809"/>
                  <a:gd name="connsiteX2" fmla="*/ 604928 w 605145"/>
                  <a:gd name="connsiteY2" fmla="*/ 1816425 h 3802809"/>
                  <a:gd name="connsiteX3" fmla="*/ 79137 w 605145"/>
                  <a:gd name="connsiteY3" fmla="*/ 542036 h 3802809"/>
                  <a:gd name="connsiteX4" fmla="*/ 0 w 605145"/>
                  <a:gd name="connsiteY4" fmla="*/ 0 h 3802809"/>
                  <a:gd name="connsiteX0" fmla="*/ 89915 w 620234"/>
                  <a:gd name="connsiteY0" fmla="*/ 3802809 h 3802809"/>
                  <a:gd name="connsiteX1" fmla="*/ 26457 w 620234"/>
                  <a:gd name="connsiteY1" fmla="*/ 3278185 h 3802809"/>
                  <a:gd name="connsiteX2" fmla="*/ 620019 w 620234"/>
                  <a:gd name="connsiteY2" fmla="*/ 1816425 h 3802809"/>
                  <a:gd name="connsiteX3" fmla="*/ 94228 w 620234"/>
                  <a:gd name="connsiteY3" fmla="*/ 542036 h 3802809"/>
                  <a:gd name="connsiteX4" fmla="*/ 15091 w 620234"/>
                  <a:gd name="connsiteY4" fmla="*/ 0 h 3802809"/>
                  <a:gd name="connsiteX0" fmla="*/ 31403 w 640740"/>
                  <a:gd name="connsiteY0" fmla="*/ 3802809 h 3802809"/>
                  <a:gd name="connsiteX1" fmla="*/ 46963 w 640740"/>
                  <a:gd name="connsiteY1" fmla="*/ 3278185 h 3802809"/>
                  <a:gd name="connsiteX2" fmla="*/ 640525 w 640740"/>
                  <a:gd name="connsiteY2" fmla="*/ 1816425 h 3802809"/>
                  <a:gd name="connsiteX3" fmla="*/ 114734 w 640740"/>
                  <a:gd name="connsiteY3" fmla="*/ 542036 h 3802809"/>
                  <a:gd name="connsiteX4" fmla="*/ 35597 w 640740"/>
                  <a:gd name="connsiteY4" fmla="*/ 0 h 3802809"/>
                  <a:gd name="connsiteX0" fmla="*/ 15814 w 651491"/>
                  <a:gd name="connsiteY0" fmla="*/ 3802809 h 3802809"/>
                  <a:gd name="connsiteX1" fmla="*/ 57714 w 651491"/>
                  <a:gd name="connsiteY1" fmla="*/ 3278185 h 3802809"/>
                  <a:gd name="connsiteX2" fmla="*/ 651276 w 651491"/>
                  <a:gd name="connsiteY2" fmla="*/ 1816425 h 3802809"/>
                  <a:gd name="connsiteX3" fmla="*/ 125485 w 651491"/>
                  <a:gd name="connsiteY3" fmla="*/ 542036 h 3802809"/>
                  <a:gd name="connsiteX4" fmla="*/ 46348 w 651491"/>
                  <a:gd name="connsiteY4" fmla="*/ 0 h 3802809"/>
                  <a:gd name="connsiteX0" fmla="*/ 0 w 688356"/>
                  <a:gd name="connsiteY0" fmla="*/ 3770539 h 3770539"/>
                  <a:gd name="connsiteX1" fmla="*/ 94579 w 688356"/>
                  <a:gd name="connsiteY1" fmla="*/ 3278185 h 3770539"/>
                  <a:gd name="connsiteX2" fmla="*/ 688141 w 688356"/>
                  <a:gd name="connsiteY2" fmla="*/ 1816425 h 3770539"/>
                  <a:gd name="connsiteX3" fmla="*/ 162350 w 688356"/>
                  <a:gd name="connsiteY3" fmla="*/ 542036 h 3770539"/>
                  <a:gd name="connsiteX4" fmla="*/ 83213 w 688356"/>
                  <a:gd name="connsiteY4" fmla="*/ 0 h 3770539"/>
                  <a:gd name="connsiteX0" fmla="*/ 15815 w 651492"/>
                  <a:gd name="connsiteY0" fmla="*/ 3883481 h 3883481"/>
                  <a:gd name="connsiteX1" fmla="*/ 57715 w 651492"/>
                  <a:gd name="connsiteY1" fmla="*/ 3278185 h 3883481"/>
                  <a:gd name="connsiteX2" fmla="*/ 651277 w 651492"/>
                  <a:gd name="connsiteY2" fmla="*/ 1816425 h 3883481"/>
                  <a:gd name="connsiteX3" fmla="*/ 125486 w 651492"/>
                  <a:gd name="connsiteY3" fmla="*/ 542036 h 3883481"/>
                  <a:gd name="connsiteX4" fmla="*/ 46349 w 651492"/>
                  <a:gd name="connsiteY4" fmla="*/ 0 h 3883481"/>
                  <a:gd name="connsiteX0" fmla="*/ 0 w 701526"/>
                  <a:gd name="connsiteY0" fmla="*/ 3835077 h 3835077"/>
                  <a:gd name="connsiteX1" fmla="*/ 107749 w 701526"/>
                  <a:gd name="connsiteY1" fmla="*/ 3278185 h 3835077"/>
                  <a:gd name="connsiteX2" fmla="*/ 701311 w 701526"/>
                  <a:gd name="connsiteY2" fmla="*/ 1816425 h 3835077"/>
                  <a:gd name="connsiteX3" fmla="*/ 175520 w 701526"/>
                  <a:gd name="connsiteY3" fmla="*/ 542036 h 3835077"/>
                  <a:gd name="connsiteX4" fmla="*/ 96383 w 701526"/>
                  <a:gd name="connsiteY4" fmla="*/ 0 h 3835077"/>
                  <a:gd name="connsiteX0" fmla="*/ 0 w 702054"/>
                  <a:gd name="connsiteY0" fmla="*/ 3835077 h 3835077"/>
                  <a:gd name="connsiteX1" fmla="*/ 107749 w 702054"/>
                  <a:gd name="connsiteY1" fmla="*/ 3278185 h 3835077"/>
                  <a:gd name="connsiteX2" fmla="*/ 701311 w 702054"/>
                  <a:gd name="connsiteY2" fmla="*/ 1816425 h 3835077"/>
                  <a:gd name="connsiteX3" fmla="*/ 228199 w 702054"/>
                  <a:gd name="connsiteY3" fmla="*/ 542036 h 3835077"/>
                  <a:gd name="connsiteX4" fmla="*/ 96383 w 702054"/>
                  <a:gd name="connsiteY4" fmla="*/ 0 h 3835077"/>
                  <a:gd name="connsiteX0" fmla="*/ 0 w 702027"/>
                  <a:gd name="connsiteY0" fmla="*/ 3851212 h 3851212"/>
                  <a:gd name="connsiteX1" fmla="*/ 107749 w 702027"/>
                  <a:gd name="connsiteY1" fmla="*/ 3294320 h 3851212"/>
                  <a:gd name="connsiteX2" fmla="*/ 701311 w 702027"/>
                  <a:gd name="connsiteY2" fmla="*/ 1832560 h 3851212"/>
                  <a:gd name="connsiteX3" fmla="*/ 228199 w 702027"/>
                  <a:gd name="connsiteY3" fmla="*/ 558171 h 3851212"/>
                  <a:gd name="connsiteX4" fmla="*/ 188572 w 702027"/>
                  <a:gd name="connsiteY4" fmla="*/ 0 h 3851212"/>
                  <a:gd name="connsiteX0" fmla="*/ 0 w 702046"/>
                  <a:gd name="connsiteY0" fmla="*/ 3786674 h 3786674"/>
                  <a:gd name="connsiteX1" fmla="*/ 107749 w 702046"/>
                  <a:gd name="connsiteY1" fmla="*/ 3229782 h 3786674"/>
                  <a:gd name="connsiteX2" fmla="*/ 701311 w 702046"/>
                  <a:gd name="connsiteY2" fmla="*/ 1768022 h 3786674"/>
                  <a:gd name="connsiteX3" fmla="*/ 228199 w 702046"/>
                  <a:gd name="connsiteY3" fmla="*/ 493633 h 3786674"/>
                  <a:gd name="connsiteX4" fmla="*/ 122722 w 702046"/>
                  <a:gd name="connsiteY4" fmla="*/ 0 h 3786674"/>
                  <a:gd name="connsiteX0" fmla="*/ 0 w 701403"/>
                  <a:gd name="connsiteY0" fmla="*/ 3786674 h 3786674"/>
                  <a:gd name="connsiteX1" fmla="*/ 186768 w 701403"/>
                  <a:gd name="connsiteY1" fmla="*/ 3229782 h 3786674"/>
                  <a:gd name="connsiteX2" fmla="*/ 701311 w 701403"/>
                  <a:gd name="connsiteY2" fmla="*/ 1768022 h 3786674"/>
                  <a:gd name="connsiteX3" fmla="*/ 228199 w 701403"/>
                  <a:gd name="connsiteY3" fmla="*/ 493633 h 3786674"/>
                  <a:gd name="connsiteX4" fmla="*/ 122722 w 701403"/>
                  <a:gd name="connsiteY4" fmla="*/ 0 h 3786674"/>
                  <a:gd name="connsiteX0" fmla="*/ 0 w 648724"/>
                  <a:gd name="connsiteY0" fmla="*/ 3786674 h 3786674"/>
                  <a:gd name="connsiteX1" fmla="*/ 134089 w 648724"/>
                  <a:gd name="connsiteY1" fmla="*/ 3229782 h 3786674"/>
                  <a:gd name="connsiteX2" fmla="*/ 648632 w 648724"/>
                  <a:gd name="connsiteY2" fmla="*/ 1768022 h 3786674"/>
                  <a:gd name="connsiteX3" fmla="*/ 175520 w 648724"/>
                  <a:gd name="connsiteY3" fmla="*/ 493633 h 3786674"/>
                  <a:gd name="connsiteX4" fmla="*/ 70043 w 648724"/>
                  <a:gd name="connsiteY4" fmla="*/ 0 h 3786674"/>
                  <a:gd name="connsiteX0" fmla="*/ 0 w 701403"/>
                  <a:gd name="connsiteY0" fmla="*/ 3786674 h 3786674"/>
                  <a:gd name="connsiteX1" fmla="*/ 186768 w 701403"/>
                  <a:gd name="connsiteY1" fmla="*/ 3229782 h 3786674"/>
                  <a:gd name="connsiteX2" fmla="*/ 701311 w 701403"/>
                  <a:gd name="connsiteY2" fmla="*/ 1768022 h 3786674"/>
                  <a:gd name="connsiteX3" fmla="*/ 228199 w 701403"/>
                  <a:gd name="connsiteY3" fmla="*/ 493633 h 3786674"/>
                  <a:gd name="connsiteX4" fmla="*/ 122722 w 701403"/>
                  <a:gd name="connsiteY4" fmla="*/ 0 h 3786674"/>
                  <a:gd name="connsiteX0" fmla="*/ 0 w 701402"/>
                  <a:gd name="connsiteY0" fmla="*/ 3802809 h 3802809"/>
                  <a:gd name="connsiteX1" fmla="*/ 186768 w 701402"/>
                  <a:gd name="connsiteY1" fmla="*/ 3245917 h 3802809"/>
                  <a:gd name="connsiteX2" fmla="*/ 701311 w 701402"/>
                  <a:gd name="connsiteY2" fmla="*/ 1784157 h 3802809"/>
                  <a:gd name="connsiteX3" fmla="*/ 228199 w 701402"/>
                  <a:gd name="connsiteY3" fmla="*/ 509768 h 3802809"/>
                  <a:gd name="connsiteX4" fmla="*/ 149061 w 701402"/>
                  <a:gd name="connsiteY4" fmla="*/ 0 h 3802809"/>
                  <a:gd name="connsiteX0" fmla="*/ 0 w 701403"/>
                  <a:gd name="connsiteY0" fmla="*/ 3818944 h 3818944"/>
                  <a:gd name="connsiteX1" fmla="*/ 186768 w 701403"/>
                  <a:gd name="connsiteY1" fmla="*/ 3262052 h 3818944"/>
                  <a:gd name="connsiteX2" fmla="*/ 701311 w 701403"/>
                  <a:gd name="connsiteY2" fmla="*/ 1800292 h 3818944"/>
                  <a:gd name="connsiteX3" fmla="*/ 228199 w 701403"/>
                  <a:gd name="connsiteY3" fmla="*/ 525903 h 3818944"/>
                  <a:gd name="connsiteX4" fmla="*/ 109552 w 701403"/>
                  <a:gd name="connsiteY4" fmla="*/ 0 h 3818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1403" h="3818944">
                    <a:moveTo>
                      <a:pt x="0" y="3818944"/>
                    </a:moveTo>
                    <a:cubicBezTo>
                      <a:pt x="10293" y="3519830"/>
                      <a:pt x="69883" y="3598494"/>
                      <a:pt x="186768" y="3262052"/>
                    </a:cubicBezTo>
                    <a:cubicBezTo>
                      <a:pt x="303653" y="2925610"/>
                      <a:pt x="694406" y="2256317"/>
                      <a:pt x="701311" y="1800292"/>
                    </a:cubicBezTo>
                    <a:cubicBezTo>
                      <a:pt x="708216" y="1344267"/>
                      <a:pt x="326826" y="825952"/>
                      <a:pt x="228199" y="525903"/>
                    </a:cubicBezTo>
                    <a:cubicBezTo>
                      <a:pt x="129573" y="225854"/>
                      <a:pt x="115238" y="276367"/>
                      <a:pt x="109552" y="0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53"/>
              <p:cNvSpPr/>
              <p:nvPr/>
            </p:nvSpPr>
            <p:spPr>
              <a:xfrm flipH="1">
                <a:off x="4773300" y="2055631"/>
                <a:ext cx="672217" cy="3216694"/>
              </a:xfrm>
              <a:custGeom>
                <a:avLst/>
                <a:gdLst>
                  <a:gd name="connsiteX0" fmla="*/ 206930 w 1025931"/>
                  <a:gd name="connsiteY0" fmla="*/ 3166280 h 3166280"/>
                  <a:gd name="connsiteX1" fmla="*/ 193282 w 1025931"/>
                  <a:gd name="connsiteY1" fmla="*/ 2374710 h 3166280"/>
                  <a:gd name="connsiteX2" fmla="*/ 1025796 w 1025931"/>
                  <a:gd name="connsiteY2" fmla="*/ 1514901 h 3166280"/>
                  <a:gd name="connsiteX3" fmla="*/ 125044 w 1025931"/>
                  <a:gd name="connsiteY3" fmla="*/ 723331 h 3166280"/>
                  <a:gd name="connsiteX4" fmla="*/ 29509 w 1025931"/>
                  <a:gd name="connsiteY4" fmla="*/ 0 h 3166280"/>
                  <a:gd name="connsiteX0" fmla="*/ 186584 w 1005585"/>
                  <a:gd name="connsiteY0" fmla="*/ 3166280 h 3166280"/>
                  <a:gd name="connsiteX1" fmla="*/ 172936 w 1005585"/>
                  <a:gd name="connsiteY1" fmla="*/ 2374710 h 3166280"/>
                  <a:gd name="connsiteX2" fmla="*/ 1005450 w 1005585"/>
                  <a:gd name="connsiteY2" fmla="*/ 1514901 h 3166280"/>
                  <a:gd name="connsiteX3" fmla="*/ 104698 w 1005585"/>
                  <a:gd name="connsiteY3" fmla="*/ 723331 h 3166280"/>
                  <a:gd name="connsiteX4" fmla="*/ 9163 w 1005585"/>
                  <a:gd name="connsiteY4" fmla="*/ 0 h 3166280"/>
                  <a:gd name="connsiteX0" fmla="*/ 199433 w 1018827"/>
                  <a:gd name="connsiteY0" fmla="*/ 3166280 h 3166280"/>
                  <a:gd name="connsiteX1" fmla="*/ 185785 w 1018827"/>
                  <a:gd name="connsiteY1" fmla="*/ 2374710 h 3166280"/>
                  <a:gd name="connsiteX2" fmla="*/ 1018299 w 1018827"/>
                  <a:gd name="connsiteY2" fmla="*/ 1514901 h 3166280"/>
                  <a:gd name="connsiteX3" fmla="*/ 49308 w 1018827"/>
                  <a:gd name="connsiteY3" fmla="*/ 805218 h 3166280"/>
                  <a:gd name="connsiteX4" fmla="*/ 22012 w 1018827"/>
                  <a:gd name="connsiteY4" fmla="*/ 0 h 3166280"/>
                  <a:gd name="connsiteX0" fmla="*/ 188459 w 1007853"/>
                  <a:gd name="connsiteY0" fmla="*/ 3166280 h 3166280"/>
                  <a:gd name="connsiteX1" fmla="*/ 174811 w 1007853"/>
                  <a:gd name="connsiteY1" fmla="*/ 2374710 h 3166280"/>
                  <a:gd name="connsiteX2" fmla="*/ 1007325 w 1007853"/>
                  <a:gd name="connsiteY2" fmla="*/ 1514901 h 3166280"/>
                  <a:gd name="connsiteX3" fmla="*/ 38334 w 1007853"/>
                  <a:gd name="connsiteY3" fmla="*/ 805218 h 3166280"/>
                  <a:gd name="connsiteX4" fmla="*/ 11038 w 1007853"/>
                  <a:gd name="connsiteY4" fmla="*/ 0 h 3166280"/>
                  <a:gd name="connsiteX0" fmla="*/ 177421 w 996815"/>
                  <a:gd name="connsiteY0" fmla="*/ 3166280 h 3166280"/>
                  <a:gd name="connsiteX1" fmla="*/ 163773 w 996815"/>
                  <a:gd name="connsiteY1" fmla="*/ 2374710 h 3166280"/>
                  <a:gd name="connsiteX2" fmla="*/ 996287 w 996815"/>
                  <a:gd name="connsiteY2" fmla="*/ 1514901 h 3166280"/>
                  <a:gd name="connsiteX3" fmla="*/ 27296 w 996815"/>
                  <a:gd name="connsiteY3" fmla="*/ 805218 h 3166280"/>
                  <a:gd name="connsiteX4" fmla="*/ 0 w 996815"/>
                  <a:gd name="connsiteY4" fmla="*/ 0 h 3166280"/>
                  <a:gd name="connsiteX0" fmla="*/ 54591 w 996830"/>
                  <a:gd name="connsiteY0" fmla="*/ 3179927 h 3179927"/>
                  <a:gd name="connsiteX1" fmla="*/ 163773 w 996830"/>
                  <a:gd name="connsiteY1" fmla="*/ 2374710 h 3179927"/>
                  <a:gd name="connsiteX2" fmla="*/ 996287 w 996830"/>
                  <a:gd name="connsiteY2" fmla="*/ 1514901 h 3179927"/>
                  <a:gd name="connsiteX3" fmla="*/ 27296 w 996830"/>
                  <a:gd name="connsiteY3" fmla="*/ 805218 h 3179927"/>
                  <a:gd name="connsiteX4" fmla="*/ 0 w 996830"/>
                  <a:gd name="connsiteY4" fmla="*/ 0 h 3179927"/>
                  <a:gd name="connsiteX0" fmla="*/ 98273 w 1039973"/>
                  <a:gd name="connsiteY0" fmla="*/ 3179927 h 3179927"/>
                  <a:gd name="connsiteX1" fmla="*/ 84625 w 1039973"/>
                  <a:gd name="connsiteY1" fmla="*/ 2347414 h 3179927"/>
                  <a:gd name="connsiteX2" fmla="*/ 1039969 w 1039973"/>
                  <a:gd name="connsiteY2" fmla="*/ 1514901 h 3179927"/>
                  <a:gd name="connsiteX3" fmla="*/ 70978 w 1039973"/>
                  <a:gd name="connsiteY3" fmla="*/ 805218 h 3179927"/>
                  <a:gd name="connsiteX4" fmla="*/ 43682 w 1039973"/>
                  <a:gd name="connsiteY4" fmla="*/ 0 h 3179927"/>
                  <a:gd name="connsiteX0" fmla="*/ 98273 w 1039973"/>
                  <a:gd name="connsiteY0" fmla="*/ 3207222 h 3207222"/>
                  <a:gd name="connsiteX1" fmla="*/ 84625 w 1039973"/>
                  <a:gd name="connsiteY1" fmla="*/ 2347414 h 3207222"/>
                  <a:gd name="connsiteX2" fmla="*/ 1039969 w 1039973"/>
                  <a:gd name="connsiteY2" fmla="*/ 1514901 h 3207222"/>
                  <a:gd name="connsiteX3" fmla="*/ 70978 w 1039973"/>
                  <a:gd name="connsiteY3" fmla="*/ 805218 h 3207222"/>
                  <a:gd name="connsiteX4" fmla="*/ 43682 w 1039973"/>
                  <a:gd name="connsiteY4" fmla="*/ 0 h 3207222"/>
                  <a:gd name="connsiteX0" fmla="*/ 90942 w 1032642"/>
                  <a:gd name="connsiteY0" fmla="*/ 3207222 h 3207222"/>
                  <a:gd name="connsiteX1" fmla="*/ 77294 w 1032642"/>
                  <a:gd name="connsiteY1" fmla="*/ 2347414 h 3207222"/>
                  <a:gd name="connsiteX2" fmla="*/ 1032638 w 1032642"/>
                  <a:gd name="connsiteY2" fmla="*/ 1514901 h 3207222"/>
                  <a:gd name="connsiteX3" fmla="*/ 63647 w 1032642"/>
                  <a:gd name="connsiteY3" fmla="*/ 805218 h 3207222"/>
                  <a:gd name="connsiteX4" fmla="*/ 36351 w 1032642"/>
                  <a:gd name="connsiteY4" fmla="*/ 0 h 3207222"/>
                  <a:gd name="connsiteX0" fmla="*/ 78664 w 1020364"/>
                  <a:gd name="connsiteY0" fmla="*/ 3207222 h 3207222"/>
                  <a:gd name="connsiteX1" fmla="*/ 65016 w 1020364"/>
                  <a:gd name="connsiteY1" fmla="*/ 2347414 h 3207222"/>
                  <a:gd name="connsiteX2" fmla="*/ 1020360 w 1020364"/>
                  <a:gd name="connsiteY2" fmla="*/ 1514901 h 3207222"/>
                  <a:gd name="connsiteX3" fmla="*/ 51369 w 1020364"/>
                  <a:gd name="connsiteY3" fmla="*/ 805218 h 3207222"/>
                  <a:gd name="connsiteX4" fmla="*/ 24073 w 1020364"/>
                  <a:gd name="connsiteY4" fmla="*/ 0 h 3207222"/>
                  <a:gd name="connsiteX0" fmla="*/ 21463 w 1058697"/>
                  <a:gd name="connsiteY0" fmla="*/ 3193574 h 3193574"/>
                  <a:gd name="connsiteX1" fmla="*/ 103349 w 1058697"/>
                  <a:gd name="connsiteY1" fmla="*/ 2347414 h 3193574"/>
                  <a:gd name="connsiteX2" fmla="*/ 1058693 w 1058697"/>
                  <a:gd name="connsiteY2" fmla="*/ 1514901 h 3193574"/>
                  <a:gd name="connsiteX3" fmla="*/ 89702 w 1058697"/>
                  <a:gd name="connsiteY3" fmla="*/ 805218 h 3193574"/>
                  <a:gd name="connsiteX4" fmla="*/ 62406 w 1058697"/>
                  <a:gd name="connsiteY4" fmla="*/ 0 h 3193574"/>
                  <a:gd name="connsiteX0" fmla="*/ 202 w 1037436"/>
                  <a:gd name="connsiteY0" fmla="*/ 3193574 h 3193574"/>
                  <a:gd name="connsiteX1" fmla="*/ 82088 w 1037436"/>
                  <a:gd name="connsiteY1" fmla="*/ 2347414 h 3193574"/>
                  <a:gd name="connsiteX2" fmla="*/ 1037432 w 1037436"/>
                  <a:gd name="connsiteY2" fmla="*/ 1514901 h 3193574"/>
                  <a:gd name="connsiteX3" fmla="*/ 68441 w 1037436"/>
                  <a:gd name="connsiteY3" fmla="*/ 805218 h 3193574"/>
                  <a:gd name="connsiteX4" fmla="*/ 41145 w 1037436"/>
                  <a:gd name="connsiteY4" fmla="*/ 0 h 3193574"/>
                  <a:gd name="connsiteX0" fmla="*/ 8740 w 1032327"/>
                  <a:gd name="connsiteY0" fmla="*/ 3234518 h 3234518"/>
                  <a:gd name="connsiteX1" fmla="*/ 76979 w 1032327"/>
                  <a:gd name="connsiteY1" fmla="*/ 2347414 h 3234518"/>
                  <a:gd name="connsiteX2" fmla="*/ 1032323 w 1032327"/>
                  <a:gd name="connsiteY2" fmla="*/ 1514901 h 3234518"/>
                  <a:gd name="connsiteX3" fmla="*/ 63332 w 1032327"/>
                  <a:gd name="connsiteY3" fmla="*/ 805218 h 3234518"/>
                  <a:gd name="connsiteX4" fmla="*/ 36036 w 1032327"/>
                  <a:gd name="connsiteY4" fmla="*/ 0 h 3234518"/>
                  <a:gd name="connsiteX0" fmla="*/ 23797 w 1047384"/>
                  <a:gd name="connsiteY0" fmla="*/ 3234518 h 3234518"/>
                  <a:gd name="connsiteX1" fmla="*/ 92036 w 1047384"/>
                  <a:gd name="connsiteY1" fmla="*/ 2347414 h 3234518"/>
                  <a:gd name="connsiteX2" fmla="*/ 1047380 w 1047384"/>
                  <a:gd name="connsiteY2" fmla="*/ 1514901 h 3234518"/>
                  <a:gd name="connsiteX3" fmla="*/ 78389 w 1047384"/>
                  <a:gd name="connsiteY3" fmla="*/ 805218 h 3234518"/>
                  <a:gd name="connsiteX4" fmla="*/ 51093 w 1047384"/>
                  <a:gd name="connsiteY4" fmla="*/ 0 h 3234518"/>
                  <a:gd name="connsiteX0" fmla="*/ 0 w 641454"/>
                  <a:gd name="connsiteY0" fmla="*/ 3234518 h 3234518"/>
                  <a:gd name="connsiteX1" fmla="*/ 68239 w 641454"/>
                  <a:gd name="connsiteY1" fmla="*/ 2347414 h 3234518"/>
                  <a:gd name="connsiteX2" fmla="*/ 641446 w 641454"/>
                  <a:gd name="connsiteY2" fmla="*/ 1514901 h 3234518"/>
                  <a:gd name="connsiteX3" fmla="*/ 54592 w 641454"/>
                  <a:gd name="connsiteY3" fmla="*/ 805218 h 3234518"/>
                  <a:gd name="connsiteX4" fmla="*/ 27296 w 641454"/>
                  <a:gd name="connsiteY4" fmla="*/ 0 h 3234518"/>
                  <a:gd name="connsiteX0" fmla="*/ 0 w 641454"/>
                  <a:gd name="connsiteY0" fmla="*/ 3452882 h 3452882"/>
                  <a:gd name="connsiteX1" fmla="*/ 68239 w 641454"/>
                  <a:gd name="connsiteY1" fmla="*/ 2347414 h 3452882"/>
                  <a:gd name="connsiteX2" fmla="*/ 641446 w 641454"/>
                  <a:gd name="connsiteY2" fmla="*/ 1514901 h 3452882"/>
                  <a:gd name="connsiteX3" fmla="*/ 54592 w 641454"/>
                  <a:gd name="connsiteY3" fmla="*/ 805218 h 3452882"/>
                  <a:gd name="connsiteX4" fmla="*/ 27296 w 641454"/>
                  <a:gd name="connsiteY4" fmla="*/ 0 h 3452882"/>
                  <a:gd name="connsiteX0" fmla="*/ 10672 w 652126"/>
                  <a:gd name="connsiteY0" fmla="*/ 3452882 h 3452882"/>
                  <a:gd name="connsiteX1" fmla="*/ 78911 w 652126"/>
                  <a:gd name="connsiteY1" fmla="*/ 2347414 h 3452882"/>
                  <a:gd name="connsiteX2" fmla="*/ 652118 w 652126"/>
                  <a:gd name="connsiteY2" fmla="*/ 1514901 h 3452882"/>
                  <a:gd name="connsiteX3" fmla="*/ 65264 w 652126"/>
                  <a:gd name="connsiteY3" fmla="*/ 805218 h 3452882"/>
                  <a:gd name="connsiteX4" fmla="*/ 10673 w 652126"/>
                  <a:gd name="connsiteY4" fmla="*/ 0 h 3452882"/>
                  <a:gd name="connsiteX0" fmla="*/ 10672 w 652126"/>
                  <a:gd name="connsiteY0" fmla="*/ 3657599 h 3657599"/>
                  <a:gd name="connsiteX1" fmla="*/ 78911 w 652126"/>
                  <a:gd name="connsiteY1" fmla="*/ 2552131 h 3657599"/>
                  <a:gd name="connsiteX2" fmla="*/ 652118 w 652126"/>
                  <a:gd name="connsiteY2" fmla="*/ 1719618 h 3657599"/>
                  <a:gd name="connsiteX3" fmla="*/ 65264 w 652126"/>
                  <a:gd name="connsiteY3" fmla="*/ 1009935 h 3657599"/>
                  <a:gd name="connsiteX4" fmla="*/ 10673 w 652126"/>
                  <a:gd name="connsiteY4" fmla="*/ 0 h 3657599"/>
                  <a:gd name="connsiteX0" fmla="*/ 29043 w 670573"/>
                  <a:gd name="connsiteY0" fmla="*/ 3657599 h 3657599"/>
                  <a:gd name="connsiteX1" fmla="*/ 97282 w 670573"/>
                  <a:gd name="connsiteY1" fmla="*/ 2552131 h 3657599"/>
                  <a:gd name="connsiteX2" fmla="*/ 670489 w 670573"/>
                  <a:gd name="connsiteY2" fmla="*/ 1719618 h 3657599"/>
                  <a:gd name="connsiteX3" fmla="*/ 53104 w 670573"/>
                  <a:gd name="connsiteY3" fmla="*/ 542035 h 3657599"/>
                  <a:gd name="connsiteX4" fmla="*/ 29044 w 670573"/>
                  <a:gd name="connsiteY4" fmla="*/ 0 h 3657599"/>
                  <a:gd name="connsiteX0" fmla="*/ 37743 w 679200"/>
                  <a:gd name="connsiteY0" fmla="*/ 3657599 h 3657599"/>
                  <a:gd name="connsiteX1" fmla="*/ 44918 w 679200"/>
                  <a:gd name="connsiteY1" fmla="*/ 3100705 h 3657599"/>
                  <a:gd name="connsiteX2" fmla="*/ 679189 w 679200"/>
                  <a:gd name="connsiteY2" fmla="*/ 1719618 h 3657599"/>
                  <a:gd name="connsiteX3" fmla="*/ 61804 w 679200"/>
                  <a:gd name="connsiteY3" fmla="*/ 542035 h 3657599"/>
                  <a:gd name="connsiteX4" fmla="*/ 37744 w 679200"/>
                  <a:gd name="connsiteY4" fmla="*/ 0 h 3657599"/>
                  <a:gd name="connsiteX0" fmla="*/ 24304 w 686116"/>
                  <a:gd name="connsiteY0" fmla="*/ 3851213 h 3851213"/>
                  <a:gd name="connsiteX1" fmla="*/ 51834 w 686116"/>
                  <a:gd name="connsiteY1" fmla="*/ 3100705 h 3851213"/>
                  <a:gd name="connsiteX2" fmla="*/ 686105 w 686116"/>
                  <a:gd name="connsiteY2" fmla="*/ 1719618 h 3851213"/>
                  <a:gd name="connsiteX3" fmla="*/ 68720 w 686116"/>
                  <a:gd name="connsiteY3" fmla="*/ 542035 h 3851213"/>
                  <a:gd name="connsiteX4" fmla="*/ 44660 w 686116"/>
                  <a:gd name="connsiteY4" fmla="*/ 0 h 3851213"/>
                  <a:gd name="connsiteX0" fmla="*/ 29776 w 691588"/>
                  <a:gd name="connsiteY0" fmla="*/ 3851213 h 3851213"/>
                  <a:gd name="connsiteX1" fmla="*/ 57306 w 691588"/>
                  <a:gd name="connsiteY1" fmla="*/ 3100705 h 3851213"/>
                  <a:gd name="connsiteX2" fmla="*/ 691577 w 691588"/>
                  <a:gd name="connsiteY2" fmla="*/ 1719618 h 3851213"/>
                  <a:gd name="connsiteX3" fmla="*/ 74192 w 691588"/>
                  <a:gd name="connsiteY3" fmla="*/ 542035 h 3851213"/>
                  <a:gd name="connsiteX4" fmla="*/ 50132 w 691588"/>
                  <a:gd name="connsiteY4" fmla="*/ 0 h 3851213"/>
                  <a:gd name="connsiteX0" fmla="*/ 24305 w 686117"/>
                  <a:gd name="connsiteY0" fmla="*/ 3851213 h 3851213"/>
                  <a:gd name="connsiteX1" fmla="*/ 51835 w 686117"/>
                  <a:gd name="connsiteY1" fmla="*/ 3100705 h 3851213"/>
                  <a:gd name="connsiteX2" fmla="*/ 686106 w 686117"/>
                  <a:gd name="connsiteY2" fmla="*/ 1719618 h 3851213"/>
                  <a:gd name="connsiteX3" fmla="*/ 68721 w 686117"/>
                  <a:gd name="connsiteY3" fmla="*/ 542035 h 3851213"/>
                  <a:gd name="connsiteX4" fmla="*/ 44661 w 686117"/>
                  <a:gd name="connsiteY4" fmla="*/ 0 h 3851213"/>
                  <a:gd name="connsiteX0" fmla="*/ 8689 w 670514"/>
                  <a:gd name="connsiteY0" fmla="*/ 3851213 h 3851213"/>
                  <a:gd name="connsiteX1" fmla="*/ 76928 w 670514"/>
                  <a:gd name="connsiteY1" fmla="*/ 3068435 h 3851213"/>
                  <a:gd name="connsiteX2" fmla="*/ 670490 w 670514"/>
                  <a:gd name="connsiteY2" fmla="*/ 1719618 h 3851213"/>
                  <a:gd name="connsiteX3" fmla="*/ 53105 w 670514"/>
                  <a:gd name="connsiteY3" fmla="*/ 542035 h 3851213"/>
                  <a:gd name="connsiteX4" fmla="*/ 29045 w 670514"/>
                  <a:gd name="connsiteY4" fmla="*/ 0 h 3851213"/>
                  <a:gd name="connsiteX0" fmla="*/ 8689 w 670511"/>
                  <a:gd name="connsiteY0" fmla="*/ 3851213 h 3851213"/>
                  <a:gd name="connsiteX1" fmla="*/ 76928 w 670511"/>
                  <a:gd name="connsiteY1" fmla="*/ 3068435 h 3851213"/>
                  <a:gd name="connsiteX2" fmla="*/ 670490 w 670511"/>
                  <a:gd name="connsiteY2" fmla="*/ 1719618 h 3851213"/>
                  <a:gd name="connsiteX3" fmla="*/ 53105 w 670511"/>
                  <a:gd name="connsiteY3" fmla="*/ 542035 h 3851213"/>
                  <a:gd name="connsiteX4" fmla="*/ 29045 w 670511"/>
                  <a:gd name="connsiteY4" fmla="*/ 0 h 3851213"/>
                  <a:gd name="connsiteX0" fmla="*/ 0 w 661802"/>
                  <a:gd name="connsiteY0" fmla="*/ 3851213 h 3851213"/>
                  <a:gd name="connsiteX1" fmla="*/ 68239 w 661802"/>
                  <a:gd name="connsiteY1" fmla="*/ 3068435 h 3851213"/>
                  <a:gd name="connsiteX2" fmla="*/ 661801 w 661802"/>
                  <a:gd name="connsiteY2" fmla="*/ 1719618 h 3851213"/>
                  <a:gd name="connsiteX3" fmla="*/ 74947 w 661802"/>
                  <a:gd name="connsiteY3" fmla="*/ 461363 h 3851213"/>
                  <a:gd name="connsiteX4" fmla="*/ 20356 w 661802"/>
                  <a:gd name="connsiteY4" fmla="*/ 0 h 3851213"/>
                  <a:gd name="connsiteX0" fmla="*/ 0 w 661802"/>
                  <a:gd name="connsiteY0" fmla="*/ 4141635 h 4141635"/>
                  <a:gd name="connsiteX1" fmla="*/ 68239 w 661802"/>
                  <a:gd name="connsiteY1" fmla="*/ 3358857 h 4141635"/>
                  <a:gd name="connsiteX2" fmla="*/ 661801 w 661802"/>
                  <a:gd name="connsiteY2" fmla="*/ 2010040 h 4141635"/>
                  <a:gd name="connsiteX3" fmla="*/ 74947 w 661802"/>
                  <a:gd name="connsiteY3" fmla="*/ 751785 h 4141635"/>
                  <a:gd name="connsiteX4" fmla="*/ 30533 w 661802"/>
                  <a:gd name="connsiteY4" fmla="*/ 0 h 4141635"/>
                  <a:gd name="connsiteX0" fmla="*/ 0 w 661802"/>
                  <a:gd name="connsiteY0" fmla="*/ 3964155 h 3964155"/>
                  <a:gd name="connsiteX1" fmla="*/ 68239 w 661802"/>
                  <a:gd name="connsiteY1" fmla="*/ 3181377 h 3964155"/>
                  <a:gd name="connsiteX2" fmla="*/ 661801 w 661802"/>
                  <a:gd name="connsiteY2" fmla="*/ 1832560 h 3964155"/>
                  <a:gd name="connsiteX3" fmla="*/ 74947 w 661802"/>
                  <a:gd name="connsiteY3" fmla="*/ 574305 h 3964155"/>
                  <a:gd name="connsiteX4" fmla="*/ 30533 w 661802"/>
                  <a:gd name="connsiteY4" fmla="*/ 0 h 3964155"/>
                  <a:gd name="connsiteX0" fmla="*/ 0 w 661802"/>
                  <a:gd name="connsiteY0" fmla="*/ 3722138 h 3722138"/>
                  <a:gd name="connsiteX1" fmla="*/ 68239 w 661802"/>
                  <a:gd name="connsiteY1" fmla="*/ 3181377 h 3722138"/>
                  <a:gd name="connsiteX2" fmla="*/ 661801 w 661802"/>
                  <a:gd name="connsiteY2" fmla="*/ 1832560 h 3722138"/>
                  <a:gd name="connsiteX3" fmla="*/ 74947 w 661802"/>
                  <a:gd name="connsiteY3" fmla="*/ 574305 h 3722138"/>
                  <a:gd name="connsiteX4" fmla="*/ 30533 w 661802"/>
                  <a:gd name="connsiteY4" fmla="*/ 0 h 3722138"/>
                  <a:gd name="connsiteX0" fmla="*/ 0 w 662018"/>
                  <a:gd name="connsiteY0" fmla="*/ 3722138 h 3722138"/>
                  <a:gd name="connsiteX1" fmla="*/ 68239 w 662018"/>
                  <a:gd name="connsiteY1" fmla="*/ 3181377 h 3722138"/>
                  <a:gd name="connsiteX2" fmla="*/ 661801 w 662018"/>
                  <a:gd name="connsiteY2" fmla="*/ 1832560 h 3722138"/>
                  <a:gd name="connsiteX3" fmla="*/ 136011 w 662018"/>
                  <a:gd name="connsiteY3" fmla="*/ 558171 h 3722138"/>
                  <a:gd name="connsiteX4" fmla="*/ 30533 w 662018"/>
                  <a:gd name="connsiteY4" fmla="*/ 0 h 3722138"/>
                  <a:gd name="connsiteX0" fmla="*/ 0 w 662018"/>
                  <a:gd name="connsiteY0" fmla="*/ 3818944 h 3818944"/>
                  <a:gd name="connsiteX1" fmla="*/ 68239 w 662018"/>
                  <a:gd name="connsiteY1" fmla="*/ 3181377 h 3818944"/>
                  <a:gd name="connsiteX2" fmla="*/ 661801 w 662018"/>
                  <a:gd name="connsiteY2" fmla="*/ 1832560 h 3818944"/>
                  <a:gd name="connsiteX3" fmla="*/ 136011 w 662018"/>
                  <a:gd name="connsiteY3" fmla="*/ 558171 h 3818944"/>
                  <a:gd name="connsiteX4" fmla="*/ 30533 w 662018"/>
                  <a:gd name="connsiteY4" fmla="*/ 0 h 3818944"/>
                  <a:gd name="connsiteX0" fmla="*/ 3636 w 665654"/>
                  <a:gd name="connsiteY0" fmla="*/ 3818944 h 3818944"/>
                  <a:gd name="connsiteX1" fmla="*/ 71875 w 665654"/>
                  <a:gd name="connsiteY1" fmla="*/ 3181377 h 3818944"/>
                  <a:gd name="connsiteX2" fmla="*/ 665437 w 665654"/>
                  <a:gd name="connsiteY2" fmla="*/ 1832560 h 3818944"/>
                  <a:gd name="connsiteX3" fmla="*/ 139647 w 665654"/>
                  <a:gd name="connsiteY3" fmla="*/ 558171 h 3818944"/>
                  <a:gd name="connsiteX4" fmla="*/ 34169 w 665654"/>
                  <a:gd name="connsiteY4" fmla="*/ 0 h 3818944"/>
                  <a:gd name="connsiteX0" fmla="*/ 35523 w 697493"/>
                  <a:gd name="connsiteY0" fmla="*/ 3818944 h 3818944"/>
                  <a:gd name="connsiteX1" fmla="*/ 103762 w 697493"/>
                  <a:gd name="connsiteY1" fmla="*/ 3181377 h 3818944"/>
                  <a:gd name="connsiteX2" fmla="*/ 697324 w 697493"/>
                  <a:gd name="connsiteY2" fmla="*/ 1832560 h 3818944"/>
                  <a:gd name="connsiteX3" fmla="*/ 39836 w 697493"/>
                  <a:gd name="connsiteY3" fmla="*/ 558171 h 3818944"/>
                  <a:gd name="connsiteX4" fmla="*/ 66056 w 697493"/>
                  <a:gd name="connsiteY4" fmla="*/ 0 h 3818944"/>
                  <a:gd name="connsiteX0" fmla="*/ 43188 w 705158"/>
                  <a:gd name="connsiteY0" fmla="*/ 3786674 h 3786674"/>
                  <a:gd name="connsiteX1" fmla="*/ 111427 w 705158"/>
                  <a:gd name="connsiteY1" fmla="*/ 3149107 h 3786674"/>
                  <a:gd name="connsiteX2" fmla="*/ 704989 w 705158"/>
                  <a:gd name="connsiteY2" fmla="*/ 1800290 h 3786674"/>
                  <a:gd name="connsiteX3" fmla="*/ 47501 w 705158"/>
                  <a:gd name="connsiteY3" fmla="*/ 525901 h 3786674"/>
                  <a:gd name="connsiteX4" fmla="*/ 47382 w 705158"/>
                  <a:gd name="connsiteY4" fmla="*/ 0 h 3786674"/>
                  <a:gd name="connsiteX0" fmla="*/ 47670 w 709640"/>
                  <a:gd name="connsiteY0" fmla="*/ 3802809 h 3802809"/>
                  <a:gd name="connsiteX1" fmla="*/ 115909 w 709640"/>
                  <a:gd name="connsiteY1" fmla="*/ 3165242 h 3802809"/>
                  <a:gd name="connsiteX2" fmla="*/ 709471 w 709640"/>
                  <a:gd name="connsiteY2" fmla="*/ 1816425 h 3802809"/>
                  <a:gd name="connsiteX3" fmla="*/ 51983 w 709640"/>
                  <a:gd name="connsiteY3" fmla="*/ 542036 h 3802809"/>
                  <a:gd name="connsiteX4" fmla="*/ 38694 w 709640"/>
                  <a:gd name="connsiteY4" fmla="*/ 0 h 3802809"/>
                  <a:gd name="connsiteX0" fmla="*/ 58288 w 720258"/>
                  <a:gd name="connsiteY0" fmla="*/ 3802809 h 3802809"/>
                  <a:gd name="connsiteX1" fmla="*/ 126527 w 720258"/>
                  <a:gd name="connsiteY1" fmla="*/ 3165242 h 3802809"/>
                  <a:gd name="connsiteX2" fmla="*/ 720089 w 720258"/>
                  <a:gd name="connsiteY2" fmla="*/ 1816425 h 3802809"/>
                  <a:gd name="connsiteX3" fmla="*/ 62601 w 720258"/>
                  <a:gd name="connsiteY3" fmla="*/ 542036 h 3802809"/>
                  <a:gd name="connsiteX4" fmla="*/ 22973 w 720258"/>
                  <a:gd name="connsiteY4" fmla="*/ 0 h 3802809"/>
                  <a:gd name="connsiteX0" fmla="*/ 140673 w 802643"/>
                  <a:gd name="connsiteY0" fmla="*/ 3802809 h 3802809"/>
                  <a:gd name="connsiteX1" fmla="*/ 208912 w 802643"/>
                  <a:gd name="connsiteY1" fmla="*/ 3165242 h 3802809"/>
                  <a:gd name="connsiteX2" fmla="*/ 802474 w 802643"/>
                  <a:gd name="connsiteY2" fmla="*/ 1816425 h 3802809"/>
                  <a:gd name="connsiteX3" fmla="*/ 144986 w 802643"/>
                  <a:gd name="connsiteY3" fmla="*/ 542036 h 3802809"/>
                  <a:gd name="connsiteX4" fmla="*/ 0 w 802643"/>
                  <a:gd name="connsiteY4" fmla="*/ 0 h 3802809"/>
                  <a:gd name="connsiteX0" fmla="*/ 79948 w 741918"/>
                  <a:gd name="connsiteY0" fmla="*/ 3802809 h 3802809"/>
                  <a:gd name="connsiteX1" fmla="*/ 148187 w 741918"/>
                  <a:gd name="connsiteY1" fmla="*/ 3165242 h 3802809"/>
                  <a:gd name="connsiteX2" fmla="*/ 741749 w 741918"/>
                  <a:gd name="connsiteY2" fmla="*/ 1816425 h 3802809"/>
                  <a:gd name="connsiteX3" fmla="*/ 84261 w 741918"/>
                  <a:gd name="connsiteY3" fmla="*/ 542036 h 3802809"/>
                  <a:gd name="connsiteX4" fmla="*/ 5124 w 741918"/>
                  <a:gd name="connsiteY4" fmla="*/ 0 h 3802809"/>
                  <a:gd name="connsiteX0" fmla="*/ 74824 w 605145"/>
                  <a:gd name="connsiteY0" fmla="*/ 3802809 h 3802809"/>
                  <a:gd name="connsiteX1" fmla="*/ 143063 w 605145"/>
                  <a:gd name="connsiteY1" fmla="*/ 3165242 h 3802809"/>
                  <a:gd name="connsiteX2" fmla="*/ 604928 w 605145"/>
                  <a:gd name="connsiteY2" fmla="*/ 1816425 h 3802809"/>
                  <a:gd name="connsiteX3" fmla="*/ 79137 w 605145"/>
                  <a:gd name="connsiteY3" fmla="*/ 542036 h 3802809"/>
                  <a:gd name="connsiteX4" fmla="*/ 0 w 605145"/>
                  <a:gd name="connsiteY4" fmla="*/ 0 h 3802809"/>
                  <a:gd name="connsiteX0" fmla="*/ 89915 w 620234"/>
                  <a:gd name="connsiteY0" fmla="*/ 3802809 h 3802809"/>
                  <a:gd name="connsiteX1" fmla="*/ 26457 w 620234"/>
                  <a:gd name="connsiteY1" fmla="*/ 3278185 h 3802809"/>
                  <a:gd name="connsiteX2" fmla="*/ 620019 w 620234"/>
                  <a:gd name="connsiteY2" fmla="*/ 1816425 h 3802809"/>
                  <a:gd name="connsiteX3" fmla="*/ 94228 w 620234"/>
                  <a:gd name="connsiteY3" fmla="*/ 542036 h 3802809"/>
                  <a:gd name="connsiteX4" fmla="*/ 15091 w 620234"/>
                  <a:gd name="connsiteY4" fmla="*/ 0 h 3802809"/>
                  <a:gd name="connsiteX0" fmla="*/ 31403 w 640740"/>
                  <a:gd name="connsiteY0" fmla="*/ 3802809 h 3802809"/>
                  <a:gd name="connsiteX1" fmla="*/ 46963 w 640740"/>
                  <a:gd name="connsiteY1" fmla="*/ 3278185 h 3802809"/>
                  <a:gd name="connsiteX2" fmla="*/ 640525 w 640740"/>
                  <a:gd name="connsiteY2" fmla="*/ 1816425 h 3802809"/>
                  <a:gd name="connsiteX3" fmla="*/ 114734 w 640740"/>
                  <a:gd name="connsiteY3" fmla="*/ 542036 h 3802809"/>
                  <a:gd name="connsiteX4" fmla="*/ 35597 w 640740"/>
                  <a:gd name="connsiteY4" fmla="*/ 0 h 3802809"/>
                  <a:gd name="connsiteX0" fmla="*/ 15814 w 651491"/>
                  <a:gd name="connsiteY0" fmla="*/ 3802809 h 3802809"/>
                  <a:gd name="connsiteX1" fmla="*/ 57714 w 651491"/>
                  <a:gd name="connsiteY1" fmla="*/ 3278185 h 3802809"/>
                  <a:gd name="connsiteX2" fmla="*/ 651276 w 651491"/>
                  <a:gd name="connsiteY2" fmla="*/ 1816425 h 3802809"/>
                  <a:gd name="connsiteX3" fmla="*/ 125485 w 651491"/>
                  <a:gd name="connsiteY3" fmla="*/ 542036 h 3802809"/>
                  <a:gd name="connsiteX4" fmla="*/ 46348 w 651491"/>
                  <a:gd name="connsiteY4" fmla="*/ 0 h 3802809"/>
                  <a:gd name="connsiteX0" fmla="*/ 0 w 688356"/>
                  <a:gd name="connsiteY0" fmla="*/ 3770539 h 3770539"/>
                  <a:gd name="connsiteX1" fmla="*/ 94579 w 688356"/>
                  <a:gd name="connsiteY1" fmla="*/ 3278185 h 3770539"/>
                  <a:gd name="connsiteX2" fmla="*/ 688141 w 688356"/>
                  <a:gd name="connsiteY2" fmla="*/ 1816425 h 3770539"/>
                  <a:gd name="connsiteX3" fmla="*/ 162350 w 688356"/>
                  <a:gd name="connsiteY3" fmla="*/ 542036 h 3770539"/>
                  <a:gd name="connsiteX4" fmla="*/ 83213 w 688356"/>
                  <a:gd name="connsiteY4" fmla="*/ 0 h 3770539"/>
                  <a:gd name="connsiteX0" fmla="*/ 15815 w 651492"/>
                  <a:gd name="connsiteY0" fmla="*/ 3883481 h 3883481"/>
                  <a:gd name="connsiteX1" fmla="*/ 57715 w 651492"/>
                  <a:gd name="connsiteY1" fmla="*/ 3278185 h 3883481"/>
                  <a:gd name="connsiteX2" fmla="*/ 651277 w 651492"/>
                  <a:gd name="connsiteY2" fmla="*/ 1816425 h 3883481"/>
                  <a:gd name="connsiteX3" fmla="*/ 125486 w 651492"/>
                  <a:gd name="connsiteY3" fmla="*/ 542036 h 3883481"/>
                  <a:gd name="connsiteX4" fmla="*/ 46349 w 651492"/>
                  <a:gd name="connsiteY4" fmla="*/ 0 h 3883481"/>
                  <a:gd name="connsiteX0" fmla="*/ 0 w 701526"/>
                  <a:gd name="connsiteY0" fmla="*/ 3835077 h 3835077"/>
                  <a:gd name="connsiteX1" fmla="*/ 107749 w 701526"/>
                  <a:gd name="connsiteY1" fmla="*/ 3278185 h 3835077"/>
                  <a:gd name="connsiteX2" fmla="*/ 701311 w 701526"/>
                  <a:gd name="connsiteY2" fmla="*/ 1816425 h 3835077"/>
                  <a:gd name="connsiteX3" fmla="*/ 175520 w 701526"/>
                  <a:gd name="connsiteY3" fmla="*/ 542036 h 3835077"/>
                  <a:gd name="connsiteX4" fmla="*/ 96383 w 701526"/>
                  <a:gd name="connsiteY4" fmla="*/ 0 h 3835077"/>
                  <a:gd name="connsiteX0" fmla="*/ 0 w 701660"/>
                  <a:gd name="connsiteY0" fmla="*/ 3835077 h 3835077"/>
                  <a:gd name="connsiteX1" fmla="*/ 252616 w 701660"/>
                  <a:gd name="connsiteY1" fmla="*/ 3278185 h 3835077"/>
                  <a:gd name="connsiteX2" fmla="*/ 701311 w 701660"/>
                  <a:gd name="connsiteY2" fmla="*/ 1816425 h 3835077"/>
                  <a:gd name="connsiteX3" fmla="*/ 175520 w 701660"/>
                  <a:gd name="connsiteY3" fmla="*/ 542036 h 3835077"/>
                  <a:gd name="connsiteX4" fmla="*/ 96383 w 701660"/>
                  <a:gd name="connsiteY4" fmla="*/ 0 h 3835077"/>
                  <a:gd name="connsiteX0" fmla="*/ 153844 w 605241"/>
                  <a:gd name="connsiteY0" fmla="*/ 3867345 h 3867345"/>
                  <a:gd name="connsiteX1" fmla="*/ 156233 w 605241"/>
                  <a:gd name="connsiteY1" fmla="*/ 3278185 h 3867345"/>
                  <a:gd name="connsiteX2" fmla="*/ 604928 w 605241"/>
                  <a:gd name="connsiteY2" fmla="*/ 1816425 h 3867345"/>
                  <a:gd name="connsiteX3" fmla="*/ 79137 w 605241"/>
                  <a:gd name="connsiteY3" fmla="*/ 542036 h 3867345"/>
                  <a:gd name="connsiteX4" fmla="*/ 0 w 605241"/>
                  <a:gd name="connsiteY4" fmla="*/ 0 h 3867345"/>
                  <a:gd name="connsiteX0" fmla="*/ 127505 w 605244"/>
                  <a:gd name="connsiteY0" fmla="*/ 3867345 h 3867345"/>
                  <a:gd name="connsiteX1" fmla="*/ 156233 w 605244"/>
                  <a:gd name="connsiteY1" fmla="*/ 3278185 h 3867345"/>
                  <a:gd name="connsiteX2" fmla="*/ 604928 w 605244"/>
                  <a:gd name="connsiteY2" fmla="*/ 1816425 h 3867345"/>
                  <a:gd name="connsiteX3" fmla="*/ 79137 w 605244"/>
                  <a:gd name="connsiteY3" fmla="*/ 542036 h 3867345"/>
                  <a:gd name="connsiteX4" fmla="*/ 0 w 605244"/>
                  <a:gd name="connsiteY4" fmla="*/ 0 h 3867345"/>
                  <a:gd name="connsiteX0" fmla="*/ 127505 w 604942"/>
                  <a:gd name="connsiteY0" fmla="*/ 3867345 h 3867345"/>
                  <a:gd name="connsiteX1" fmla="*/ 156233 w 604942"/>
                  <a:gd name="connsiteY1" fmla="*/ 3278185 h 3867345"/>
                  <a:gd name="connsiteX2" fmla="*/ 604928 w 604942"/>
                  <a:gd name="connsiteY2" fmla="*/ 1816425 h 3867345"/>
                  <a:gd name="connsiteX3" fmla="*/ 171325 w 604942"/>
                  <a:gd name="connsiteY3" fmla="*/ 525902 h 3867345"/>
                  <a:gd name="connsiteX4" fmla="*/ 0 w 604942"/>
                  <a:gd name="connsiteY4" fmla="*/ 0 h 3867345"/>
                  <a:gd name="connsiteX0" fmla="*/ 12807 w 490242"/>
                  <a:gd name="connsiteY0" fmla="*/ 3867345 h 3867345"/>
                  <a:gd name="connsiteX1" fmla="*/ 41535 w 490242"/>
                  <a:gd name="connsiteY1" fmla="*/ 3278185 h 3867345"/>
                  <a:gd name="connsiteX2" fmla="*/ 490230 w 490242"/>
                  <a:gd name="connsiteY2" fmla="*/ 1816425 h 3867345"/>
                  <a:gd name="connsiteX3" fmla="*/ 56627 w 490242"/>
                  <a:gd name="connsiteY3" fmla="*/ 525902 h 3867345"/>
                  <a:gd name="connsiteX4" fmla="*/ 56510 w 490242"/>
                  <a:gd name="connsiteY4" fmla="*/ 0 h 3867345"/>
                  <a:gd name="connsiteX0" fmla="*/ 12807 w 490243"/>
                  <a:gd name="connsiteY0" fmla="*/ 3867345 h 3867345"/>
                  <a:gd name="connsiteX1" fmla="*/ 41535 w 490243"/>
                  <a:gd name="connsiteY1" fmla="*/ 3278185 h 3867345"/>
                  <a:gd name="connsiteX2" fmla="*/ 490230 w 490243"/>
                  <a:gd name="connsiteY2" fmla="*/ 1816425 h 3867345"/>
                  <a:gd name="connsiteX3" fmla="*/ 56627 w 490243"/>
                  <a:gd name="connsiteY3" fmla="*/ 525902 h 3867345"/>
                  <a:gd name="connsiteX4" fmla="*/ 17001 w 490243"/>
                  <a:gd name="connsiteY4" fmla="*/ 0 h 3867345"/>
                  <a:gd name="connsiteX0" fmla="*/ 22146 w 499582"/>
                  <a:gd name="connsiteY0" fmla="*/ 3705999 h 3705999"/>
                  <a:gd name="connsiteX1" fmla="*/ 50874 w 499582"/>
                  <a:gd name="connsiteY1" fmla="*/ 3116839 h 3705999"/>
                  <a:gd name="connsiteX2" fmla="*/ 499569 w 499582"/>
                  <a:gd name="connsiteY2" fmla="*/ 1655079 h 3705999"/>
                  <a:gd name="connsiteX3" fmla="*/ 65966 w 499582"/>
                  <a:gd name="connsiteY3" fmla="*/ 364556 h 3705999"/>
                  <a:gd name="connsiteX4" fmla="*/ 0 w 499582"/>
                  <a:gd name="connsiteY4" fmla="*/ 0 h 3705999"/>
                  <a:gd name="connsiteX0" fmla="*/ 0 w 622303"/>
                  <a:gd name="connsiteY0" fmla="*/ 3625326 h 3625326"/>
                  <a:gd name="connsiteX1" fmla="*/ 173595 w 622303"/>
                  <a:gd name="connsiteY1" fmla="*/ 3116839 h 3625326"/>
                  <a:gd name="connsiteX2" fmla="*/ 622290 w 622303"/>
                  <a:gd name="connsiteY2" fmla="*/ 1655079 h 3625326"/>
                  <a:gd name="connsiteX3" fmla="*/ 188687 w 622303"/>
                  <a:gd name="connsiteY3" fmla="*/ 364556 h 3625326"/>
                  <a:gd name="connsiteX4" fmla="*/ 122721 w 622303"/>
                  <a:gd name="connsiteY4" fmla="*/ 0 h 3625326"/>
                  <a:gd name="connsiteX0" fmla="*/ 0 w 622303"/>
                  <a:gd name="connsiteY0" fmla="*/ 3689864 h 3689864"/>
                  <a:gd name="connsiteX1" fmla="*/ 173595 w 622303"/>
                  <a:gd name="connsiteY1" fmla="*/ 3181377 h 3689864"/>
                  <a:gd name="connsiteX2" fmla="*/ 622290 w 622303"/>
                  <a:gd name="connsiteY2" fmla="*/ 1719617 h 3689864"/>
                  <a:gd name="connsiteX3" fmla="*/ 188687 w 622303"/>
                  <a:gd name="connsiteY3" fmla="*/ 429094 h 3689864"/>
                  <a:gd name="connsiteX4" fmla="*/ 109551 w 622303"/>
                  <a:gd name="connsiteY4" fmla="*/ 0 h 3689864"/>
                  <a:gd name="connsiteX0" fmla="*/ 0 w 622303"/>
                  <a:gd name="connsiteY0" fmla="*/ 3786672 h 3786672"/>
                  <a:gd name="connsiteX1" fmla="*/ 173595 w 622303"/>
                  <a:gd name="connsiteY1" fmla="*/ 3278185 h 3786672"/>
                  <a:gd name="connsiteX2" fmla="*/ 622290 w 622303"/>
                  <a:gd name="connsiteY2" fmla="*/ 1816425 h 3786672"/>
                  <a:gd name="connsiteX3" fmla="*/ 188687 w 622303"/>
                  <a:gd name="connsiteY3" fmla="*/ 525902 h 3786672"/>
                  <a:gd name="connsiteX4" fmla="*/ 96382 w 622303"/>
                  <a:gd name="connsiteY4" fmla="*/ 0 h 3786672"/>
                  <a:gd name="connsiteX0" fmla="*/ 0 w 622337"/>
                  <a:gd name="connsiteY0" fmla="*/ 3786672 h 3786672"/>
                  <a:gd name="connsiteX1" fmla="*/ 160425 w 622337"/>
                  <a:gd name="connsiteY1" fmla="*/ 3278185 h 3786672"/>
                  <a:gd name="connsiteX2" fmla="*/ 622290 w 622337"/>
                  <a:gd name="connsiteY2" fmla="*/ 1816425 h 3786672"/>
                  <a:gd name="connsiteX3" fmla="*/ 188687 w 622337"/>
                  <a:gd name="connsiteY3" fmla="*/ 525902 h 3786672"/>
                  <a:gd name="connsiteX4" fmla="*/ 96382 w 622337"/>
                  <a:gd name="connsiteY4" fmla="*/ 0 h 3786672"/>
                  <a:gd name="connsiteX0" fmla="*/ 0 w 622337"/>
                  <a:gd name="connsiteY0" fmla="*/ 3786672 h 3786672"/>
                  <a:gd name="connsiteX1" fmla="*/ 160425 w 622337"/>
                  <a:gd name="connsiteY1" fmla="*/ 3278185 h 3786672"/>
                  <a:gd name="connsiteX2" fmla="*/ 622290 w 622337"/>
                  <a:gd name="connsiteY2" fmla="*/ 1816425 h 3786672"/>
                  <a:gd name="connsiteX3" fmla="*/ 188687 w 622337"/>
                  <a:gd name="connsiteY3" fmla="*/ 525902 h 3786672"/>
                  <a:gd name="connsiteX4" fmla="*/ 96382 w 622337"/>
                  <a:gd name="connsiteY4" fmla="*/ 0 h 3786672"/>
                  <a:gd name="connsiteX0" fmla="*/ 0 w 648676"/>
                  <a:gd name="connsiteY0" fmla="*/ 3802806 h 3802806"/>
                  <a:gd name="connsiteX1" fmla="*/ 186764 w 648676"/>
                  <a:gd name="connsiteY1" fmla="*/ 3278185 h 3802806"/>
                  <a:gd name="connsiteX2" fmla="*/ 648629 w 648676"/>
                  <a:gd name="connsiteY2" fmla="*/ 1816425 h 3802806"/>
                  <a:gd name="connsiteX3" fmla="*/ 215026 w 648676"/>
                  <a:gd name="connsiteY3" fmla="*/ 525902 h 3802806"/>
                  <a:gd name="connsiteX4" fmla="*/ 122721 w 648676"/>
                  <a:gd name="connsiteY4" fmla="*/ 0 h 3802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676" h="3802806">
                    <a:moveTo>
                      <a:pt x="0" y="3802806"/>
                    </a:moveTo>
                    <a:cubicBezTo>
                      <a:pt x="10293" y="3503692"/>
                      <a:pt x="78659" y="3609248"/>
                      <a:pt x="186764" y="3278185"/>
                    </a:cubicBezTo>
                    <a:cubicBezTo>
                      <a:pt x="294869" y="2947122"/>
                      <a:pt x="643919" y="2275139"/>
                      <a:pt x="648629" y="1816425"/>
                    </a:cubicBezTo>
                    <a:cubicBezTo>
                      <a:pt x="653339" y="1357711"/>
                      <a:pt x="302677" y="828640"/>
                      <a:pt x="215026" y="525902"/>
                    </a:cubicBezTo>
                    <a:cubicBezTo>
                      <a:pt x="127375" y="223165"/>
                      <a:pt x="128407" y="276367"/>
                      <a:pt x="122721" y="0"/>
                    </a:cubicBezTo>
                  </a:path>
                </a:pathLst>
              </a:cu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1331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7" grpId="0" animBg="1"/>
      <p:bldP spid="21" grpId="0"/>
      <p:bldP spid="32" grpId="0"/>
      <p:bldP spid="6" grpId="0"/>
      <p:bldP spid="8" grpId="0"/>
      <p:bldP spid="9" grpId="0"/>
      <p:bldP spid="25" grpId="0"/>
      <p:bldP spid="27" grpId="0"/>
      <p:bldP spid="28" grpId="0"/>
      <p:bldP spid="23" grpId="0"/>
      <p:bldP spid="34" grpId="0" animBg="1"/>
      <p:bldP spid="2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Type-II Superconductors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315227" y="1797649"/>
            <a:ext cx="0" cy="2764391"/>
          </a:xfrm>
          <a:prstGeom prst="line">
            <a:avLst/>
          </a:prstGeom>
          <a:ln w="571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133591" y="4542990"/>
            <a:ext cx="644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</a:t>
            </a:r>
            <a:r>
              <a:rPr lang="en-US" sz="2800" b="1" baseline="-25000" dirty="0" smtClean="0">
                <a:solidFill>
                  <a:srgbClr val="002060"/>
                </a:solidFill>
              </a:rPr>
              <a:t>c1</a:t>
            </a:r>
            <a:endParaRPr lang="en-US" sz="2000" b="1" baseline="-25000" dirty="0">
              <a:solidFill>
                <a:srgbClr val="0020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70088" y="4529342"/>
            <a:ext cx="66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</a:t>
            </a:r>
            <a:r>
              <a:rPr lang="en-US" sz="2800" b="1" baseline="-25000" dirty="0" smtClean="0">
                <a:solidFill>
                  <a:srgbClr val="002060"/>
                </a:solidFill>
              </a:rPr>
              <a:t>c2</a:t>
            </a:r>
            <a:endParaRPr lang="en-US" sz="2000" b="1" baseline="-25000" dirty="0">
              <a:solidFill>
                <a:srgbClr val="00206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486244" y="2169993"/>
            <a:ext cx="1956548" cy="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607251" y="1226885"/>
            <a:ext cx="1714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Mixed or Vortex state</a:t>
            </a:r>
            <a:endParaRPr lang="en-US" sz="2400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657680" y="1764683"/>
            <a:ext cx="0" cy="2781516"/>
          </a:xfrm>
          <a:prstGeom prst="line">
            <a:avLst/>
          </a:prstGeom>
          <a:ln w="57150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 62"/>
          <p:cNvSpPr/>
          <p:nvPr/>
        </p:nvSpPr>
        <p:spPr>
          <a:xfrm>
            <a:off x="2312313" y="2546531"/>
            <a:ext cx="2343287" cy="2014229"/>
          </a:xfrm>
          <a:custGeom>
            <a:avLst/>
            <a:gdLst>
              <a:gd name="connsiteX0" fmla="*/ 0 w 1850624"/>
              <a:gd name="connsiteY0" fmla="*/ 1963977 h 1979880"/>
              <a:gd name="connsiteX1" fmla="*/ 1725433 w 1850624"/>
              <a:gd name="connsiteY1" fmla="*/ 5 h 1979880"/>
              <a:gd name="connsiteX2" fmla="*/ 1717482 w 1850624"/>
              <a:gd name="connsiteY2" fmla="*/ 1979880 h 1979880"/>
              <a:gd name="connsiteX3" fmla="*/ 1717482 w 1850624"/>
              <a:gd name="connsiteY3" fmla="*/ 1979880 h 1979880"/>
              <a:gd name="connsiteX4" fmla="*/ 1709530 w 1850624"/>
              <a:gd name="connsiteY4" fmla="*/ 1979880 h 1979880"/>
              <a:gd name="connsiteX0" fmla="*/ 0 w 1750022"/>
              <a:gd name="connsiteY0" fmla="*/ 2060999 h 2076902"/>
              <a:gd name="connsiteX1" fmla="*/ 1359673 w 1750022"/>
              <a:gd name="connsiteY1" fmla="*/ 486641 h 2076902"/>
              <a:gd name="connsiteX2" fmla="*/ 1725433 w 1750022"/>
              <a:gd name="connsiteY2" fmla="*/ 97027 h 2076902"/>
              <a:gd name="connsiteX3" fmla="*/ 1717482 w 1750022"/>
              <a:gd name="connsiteY3" fmla="*/ 2076902 h 2076902"/>
              <a:gd name="connsiteX4" fmla="*/ 1717482 w 1750022"/>
              <a:gd name="connsiteY4" fmla="*/ 2076902 h 2076902"/>
              <a:gd name="connsiteX5" fmla="*/ 1709530 w 1750022"/>
              <a:gd name="connsiteY5" fmla="*/ 2076902 h 2076902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5" fmla="*/ 1709530 w 1791243"/>
              <a:gd name="connsiteY5" fmla="*/ 1969308 h 1969308"/>
              <a:gd name="connsiteX0" fmla="*/ 0 w 2059388"/>
              <a:gd name="connsiteY0" fmla="*/ 1953405 h 1969308"/>
              <a:gd name="connsiteX1" fmla="*/ 1359673 w 2059388"/>
              <a:gd name="connsiteY1" fmla="*/ 379047 h 1969308"/>
              <a:gd name="connsiteX2" fmla="*/ 1773141 w 2059388"/>
              <a:gd name="connsiteY2" fmla="*/ 124605 h 1969308"/>
              <a:gd name="connsiteX3" fmla="*/ 1717482 w 2059388"/>
              <a:gd name="connsiteY3" fmla="*/ 1969308 h 1969308"/>
              <a:gd name="connsiteX4" fmla="*/ 1717482 w 2059388"/>
              <a:gd name="connsiteY4" fmla="*/ 1969308 h 1969308"/>
              <a:gd name="connsiteX5" fmla="*/ 2059388 w 2059388"/>
              <a:gd name="connsiteY5" fmla="*/ 1659207 h 1969308"/>
              <a:gd name="connsiteX0" fmla="*/ 0 w 1791243"/>
              <a:gd name="connsiteY0" fmla="*/ 1953405 h 1969308"/>
              <a:gd name="connsiteX1" fmla="*/ 1359673 w 1791243"/>
              <a:gd name="connsiteY1" fmla="*/ 379047 h 1969308"/>
              <a:gd name="connsiteX2" fmla="*/ 1773141 w 1791243"/>
              <a:gd name="connsiteY2" fmla="*/ 124605 h 1969308"/>
              <a:gd name="connsiteX3" fmla="*/ 1717482 w 1791243"/>
              <a:gd name="connsiteY3" fmla="*/ 1969308 h 1969308"/>
              <a:gd name="connsiteX4" fmla="*/ 1717482 w 1791243"/>
              <a:gd name="connsiteY4" fmla="*/ 1969308 h 1969308"/>
              <a:gd name="connsiteX0" fmla="*/ 0 w 1796995"/>
              <a:gd name="connsiteY0" fmla="*/ 1953405 h 2105952"/>
              <a:gd name="connsiteX1" fmla="*/ 1359673 w 1796995"/>
              <a:gd name="connsiteY1" fmla="*/ 379047 h 2105952"/>
              <a:gd name="connsiteX2" fmla="*/ 1773141 w 1796995"/>
              <a:gd name="connsiteY2" fmla="*/ 124605 h 2105952"/>
              <a:gd name="connsiteX3" fmla="*/ 1717482 w 1796995"/>
              <a:gd name="connsiteY3" fmla="*/ 1969308 h 2105952"/>
              <a:gd name="connsiteX4" fmla="*/ 1796995 w 1796995"/>
              <a:gd name="connsiteY4" fmla="*/ 1969308 h 2105952"/>
              <a:gd name="connsiteX0" fmla="*/ 0 w 1789870"/>
              <a:gd name="connsiteY0" fmla="*/ 1953405 h 1969308"/>
              <a:gd name="connsiteX1" fmla="*/ 1359673 w 1789870"/>
              <a:gd name="connsiteY1" fmla="*/ 379047 h 1969308"/>
              <a:gd name="connsiteX2" fmla="*/ 1773141 w 1789870"/>
              <a:gd name="connsiteY2" fmla="*/ 124605 h 1969308"/>
              <a:gd name="connsiteX3" fmla="*/ 1717482 w 1789870"/>
              <a:gd name="connsiteY3" fmla="*/ 1969308 h 1969308"/>
              <a:gd name="connsiteX0" fmla="*/ 0 w 1892411"/>
              <a:gd name="connsiteY0" fmla="*/ 1945161 h 1945161"/>
              <a:gd name="connsiteX1" fmla="*/ 1359673 w 1892411"/>
              <a:gd name="connsiteY1" fmla="*/ 370803 h 1945161"/>
              <a:gd name="connsiteX2" fmla="*/ 1773141 w 1892411"/>
              <a:gd name="connsiteY2" fmla="*/ 116361 h 1945161"/>
              <a:gd name="connsiteX3" fmla="*/ 1892411 w 1892411"/>
              <a:gd name="connsiteY3" fmla="*/ 1849745 h 1945161"/>
              <a:gd name="connsiteX0" fmla="*/ 0 w 1815645"/>
              <a:gd name="connsiteY0" fmla="*/ 1950459 h 1950459"/>
              <a:gd name="connsiteX1" fmla="*/ 1359673 w 1815645"/>
              <a:gd name="connsiteY1" fmla="*/ 376101 h 1950459"/>
              <a:gd name="connsiteX2" fmla="*/ 1773141 w 1815645"/>
              <a:gd name="connsiteY2" fmla="*/ 121659 h 1950459"/>
              <a:gd name="connsiteX3" fmla="*/ 1804947 w 1815645"/>
              <a:gd name="connsiteY3" fmla="*/ 1926605 h 1950459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7 w 1805241"/>
              <a:gd name="connsiteY3" fmla="*/ 1914814 h 1938668"/>
              <a:gd name="connsiteX0" fmla="*/ 0 w 1804947"/>
              <a:gd name="connsiteY0" fmla="*/ 1942200 h 1942200"/>
              <a:gd name="connsiteX1" fmla="*/ 1359673 w 1804947"/>
              <a:gd name="connsiteY1" fmla="*/ 367842 h 1942200"/>
              <a:gd name="connsiteX2" fmla="*/ 1749287 w 1804947"/>
              <a:gd name="connsiteY2" fmla="*/ 129302 h 1942200"/>
              <a:gd name="connsiteX3" fmla="*/ 1804947 w 1804947"/>
              <a:gd name="connsiteY3" fmla="*/ 1918346 h 1942200"/>
              <a:gd name="connsiteX0" fmla="*/ 0 w 1786364"/>
              <a:gd name="connsiteY0" fmla="*/ 1938668 h 1938668"/>
              <a:gd name="connsiteX1" fmla="*/ 1359673 w 1786364"/>
              <a:gd name="connsiteY1" fmla="*/ 364310 h 1938668"/>
              <a:gd name="connsiteX2" fmla="*/ 1749287 w 1786364"/>
              <a:gd name="connsiteY2" fmla="*/ 125770 h 1938668"/>
              <a:gd name="connsiteX3" fmla="*/ 1773142 w 1786364"/>
              <a:gd name="connsiteY3" fmla="*/ 1914814 h 1938668"/>
              <a:gd name="connsiteX0" fmla="*/ 0 w 1805241"/>
              <a:gd name="connsiteY0" fmla="*/ 1938668 h 1938668"/>
              <a:gd name="connsiteX1" fmla="*/ 1359673 w 1805241"/>
              <a:gd name="connsiteY1" fmla="*/ 364310 h 1938668"/>
              <a:gd name="connsiteX2" fmla="*/ 1749287 w 1805241"/>
              <a:gd name="connsiteY2" fmla="*/ 125770 h 1938668"/>
              <a:gd name="connsiteX3" fmla="*/ 1804948 w 1805241"/>
              <a:gd name="connsiteY3" fmla="*/ 1914814 h 1938668"/>
              <a:gd name="connsiteX0" fmla="*/ 0 w 1811409"/>
              <a:gd name="connsiteY0" fmla="*/ 1921405 h 1921405"/>
              <a:gd name="connsiteX1" fmla="*/ 1359673 w 1811409"/>
              <a:gd name="connsiteY1" fmla="*/ 347047 h 1921405"/>
              <a:gd name="connsiteX2" fmla="*/ 1765190 w 1811409"/>
              <a:gd name="connsiteY2" fmla="*/ 132361 h 1921405"/>
              <a:gd name="connsiteX3" fmla="*/ 1804948 w 1811409"/>
              <a:gd name="connsiteY3" fmla="*/ 1897551 h 1921405"/>
              <a:gd name="connsiteX0" fmla="*/ 0 w 1804948"/>
              <a:gd name="connsiteY0" fmla="*/ 1928453 h 1928453"/>
              <a:gd name="connsiteX1" fmla="*/ 1359673 w 1804948"/>
              <a:gd name="connsiteY1" fmla="*/ 354095 h 1928453"/>
              <a:gd name="connsiteX2" fmla="*/ 1765190 w 1804948"/>
              <a:gd name="connsiteY2" fmla="*/ 139409 h 1928453"/>
              <a:gd name="connsiteX3" fmla="*/ 1804948 w 1804948"/>
              <a:gd name="connsiteY3" fmla="*/ 1904599 h 1928453"/>
              <a:gd name="connsiteX0" fmla="*/ 0 w 1807158"/>
              <a:gd name="connsiteY0" fmla="*/ 1921405 h 1921405"/>
              <a:gd name="connsiteX1" fmla="*/ 1359673 w 1807158"/>
              <a:gd name="connsiteY1" fmla="*/ 347047 h 1921405"/>
              <a:gd name="connsiteX2" fmla="*/ 1765190 w 1807158"/>
              <a:gd name="connsiteY2" fmla="*/ 132361 h 1921405"/>
              <a:gd name="connsiteX3" fmla="*/ 1796997 w 1807158"/>
              <a:gd name="connsiteY3" fmla="*/ 1897551 h 1921405"/>
              <a:gd name="connsiteX0" fmla="*/ 0 w 1797006"/>
              <a:gd name="connsiteY0" fmla="*/ 1938667 h 1938667"/>
              <a:gd name="connsiteX1" fmla="*/ 1359673 w 1797006"/>
              <a:gd name="connsiteY1" fmla="*/ 364309 h 1938667"/>
              <a:gd name="connsiteX2" fmla="*/ 1741336 w 1797006"/>
              <a:gd name="connsiteY2" fmla="*/ 125769 h 1938667"/>
              <a:gd name="connsiteX3" fmla="*/ 1796997 w 1797006"/>
              <a:gd name="connsiteY3" fmla="*/ 1914813 h 1938667"/>
              <a:gd name="connsiteX0" fmla="*/ 0 w 1796997"/>
              <a:gd name="connsiteY0" fmla="*/ 1942200 h 1942200"/>
              <a:gd name="connsiteX1" fmla="*/ 1359673 w 1796997"/>
              <a:gd name="connsiteY1" fmla="*/ 367842 h 1942200"/>
              <a:gd name="connsiteX2" fmla="*/ 1741336 w 1796997"/>
              <a:gd name="connsiteY2" fmla="*/ 129302 h 1942200"/>
              <a:gd name="connsiteX3" fmla="*/ 1796997 w 1796997"/>
              <a:gd name="connsiteY3" fmla="*/ 1918346 h 1942200"/>
              <a:gd name="connsiteX0" fmla="*/ 0 w 1781708"/>
              <a:gd name="connsiteY0" fmla="*/ 1938668 h 1938668"/>
              <a:gd name="connsiteX1" fmla="*/ 1359673 w 1781708"/>
              <a:gd name="connsiteY1" fmla="*/ 364310 h 1938668"/>
              <a:gd name="connsiteX2" fmla="*/ 1741336 w 1781708"/>
              <a:gd name="connsiteY2" fmla="*/ 125770 h 1938668"/>
              <a:gd name="connsiteX3" fmla="*/ 1773143 w 1781708"/>
              <a:gd name="connsiteY3" fmla="*/ 1914814 h 1938668"/>
              <a:gd name="connsiteX0" fmla="*/ 0 w 1781708"/>
              <a:gd name="connsiteY0" fmla="*/ 1932855 h 1932855"/>
              <a:gd name="connsiteX1" fmla="*/ 1359673 w 1781708"/>
              <a:gd name="connsiteY1" fmla="*/ 358497 h 1932855"/>
              <a:gd name="connsiteX2" fmla="*/ 1741336 w 1781708"/>
              <a:gd name="connsiteY2" fmla="*/ 127909 h 1932855"/>
              <a:gd name="connsiteX3" fmla="*/ 1773143 w 1781708"/>
              <a:gd name="connsiteY3" fmla="*/ 1909001 h 193285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41336 w 1773143"/>
              <a:gd name="connsiteY2" fmla="*/ 131439 h 1936385"/>
              <a:gd name="connsiteX3" fmla="*/ 1773143 w 1773143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57239 w 1773143"/>
              <a:gd name="connsiteY2" fmla="*/ 131439 h 1936385"/>
              <a:gd name="connsiteX3" fmla="*/ 1773143 w 1773143"/>
              <a:gd name="connsiteY3" fmla="*/ 1912531 h 1936385"/>
              <a:gd name="connsiteX0" fmla="*/ 0 w 1778241"/>
              <a:gd name="connsiteY0" fmla="*/ 1936385 h 1936385"/>
              <a:gd name="connsiteX1" fmla="*/ 1359673 w 1778241"/>
              <a:gd name="connsiteY1" fmla="*/ 362027 h 1936385"/>
              <a:gd name="connsiteX2" fmla="*/ 1773141 w 1778241"/>
              <a:gd name="connsiteY2" fmla="*/ 131439 h 1936385"/>
              <a:gd name="connsiteX3" fmla="*/ 1773143 w 1778241"/>
              <a:gd name="connsiteY3" fmla="*/ 1912531 h 1936385"/>
              <a:gd name="connsiteX0" fmla="*/ 0 w 1774824"/>
              <a:gd name="connsiteY0" fmla="*/ 1936385 h 1936385"/>
              <a:gd name="connsiteX1" fmla="*/ 1359673 w 1774824"/>
              <a:gd name="connsiteY1" fmla="*/ 362027 h 1936385"/>
              <a:gd name="connsiteX2" fmla="*/ 1773141 w 1774824"/>
              <a:gd name="connsiteY2" fmla="*/ 131439 h 1936385"/>
              <a:gd name="connsiteX3" fmla="*/ 1773143 w 1774824"/>
              <a:gd name="connsiteY3" fmla="*/ 1912531 h 1936385"/>
              <a:gd name="connsiteX0" fmla="*/ 0 w 1773143"/>
              <a:gd name="connsiteY0" fmla="*/ 1936385 h 1936385"/>
              <a:gd name="connsiteX1" fmla="*/ 1359673 w 1773143"/>
              <a:gd name="connsiteY1" fmla="*/ 362027 h 1936385"/>
              <a:gd name="connsiteX2" fmla="*/ 1765190 w 1773143"/>
              <a:gd name="connsiteY2" fmla="*/ 131439 h 1936385"/>
              <a:gd name="connsiteX3" fmla="*/ 1773143 w 1773143"/>
              <a:gd name="connsiteY3" fmla="*/ 1912531 h 1936385"/>
              <a:gd name="connsiteX0" fmla="*/ 0 w 1774825"/>
              <a:gd name="connsiteY0" fmla="*/ 1930629 h 1930629"/>
              <a:gd name="connsiteX1" fmla="*/ 1359673 w 1774825"/>
              <a:gd name="connsiteY1" fmla="*/ 356271 h 1930629"/>
              <a:gd name="connsiteX2" fmla="*/ 1773142 w 1774825"/>
              <a:gd name="connsiteY2" fmla="*/ 133634 h 1930629"/>
              <a:gd name="connsiteX3" fmla="*/ 1773143 w 1774825"/>
              <a:gd name="connsiteY3" fmla="*/ 1906775 h 1930629"/>
              <a:gd name="connsiteX0" fmla="*/ 0 w 1774825"/>
              <a:gd name="connsiteY0" fmla="*/ 1924218 h 1924218"/>
              <a:gd name="connsiteX1" fmla="*/ 1359673 w 1774825"/>
              <a:gd name="connsiteY1" fmla="*/ 349860 h 1924218"/>
              <a:gd name="connsiteX2" fmla="*/ 1773142 w 1774825"/>
              <a:gd name="connsiteY2" fmla="*/ 127223 h 1924218"/>
              <a:gd name="connsiteX3" fmla="*/ 1773143 w 1774825"/>
              <a:gd name="connsiteY3" fmla="*/ 1900364 h 1924218"/>
              <a:gd name="connsiteX0" fmla="*/ 0 w 1806538"/>
              <a:gd name="connsiteY0" fmla="*/ 1837986 h 1837986"/>
              <a:gd name="connsiteX1" fmla="*/ 1359673 w 1806538"/>
              <a:gd name="connsiteY1" fmla="*/ 263628 h 1837986"/>
              <a:gd name="connsiteX2" fmla="*/ 1773142 w 1806538"/>
              <a:gd name="connsiteY2" fmla="*/ 40991 h 1837986"/>
              <a:gd name="connsiteX3" fmla="*/ 1781031 w 1806538"/>
              <a:gd name="connsiteY3" fmla="*/ 697678 h 1837986"/>
              <a:gd name="connsiteX4" fmla="*/ 1773143 w 1806538"/>
              <a:gd name="connsiteY4" fmla="*/ 1814132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1781031 w 3711126"/>
              <a:gd name="connsiteY3" fmla="*/ 697678 h 1837986"/>
              <a:gd name="connsiteX4" fmla="*/ 3711126 w 3711126"/>
              <a:gd name="connsiteY4" fmla="*/ 1827780 h 1837986"/>
              <a:gd name="connsiteX0" fmla="*/ 0 w 3711126"/>
              <a:gd name="connsiteY0" fmla="*/ 1837986 h 1837986"/>
              <a:gd name="connsiteX1" fmla="*/ 1359673 w 3711126"/>
              <a:gd name="connsiteY1" fmla="*/ 263628 h 1837986"/>
              <a:gd name="connsiteX2" fmla="*/ 1773142 w 3711126"/>
              <a:gd name="connsiteY2" fmla="*/ 40991 h 1837986"/>
              <a:gd name="connsiteX3" fmla="*/ 2313294 w 3711126"/>
              <a:gd name="connsiteY3" fmla="*/ 834155 h 1837986"/>
              <a:gd name="connsiteX4" fmla="*/ 3711126 w 3711126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313294 w 3711127"/>
              <a:gd name="connsiteY3" fmla="*/ 834155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449771 w 3711127"/>
              <a:gd name="connsiteY3" fmla="*/ 793212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18010 w 3711127"/>
              <a:gd name="connsiteY3" fmla="*/ 779564 h 1837986"/>
              <a:gd name="connsiteX4" fmla="*/ 3711126 w 3711127"/>
              <a:gd name="connsiteY4" fmla="*/ 1827780 h 1837986"/>
              <a:gd name="connsiteX0" fmla="*/ 0 w 3711127"/>
              <a:gd name="connsiteY0" fmla="*/ 1837986 h 1837986"/>
              <a:gd name="connsiteX1" fmla="*/ 1359673 w 3711127"/>
              <a:gd name="connsiteY1" fmla="*/ 263628 h 1837986"/>
              <a:gd name="connsiteX2" fmla="*/ 1773142 w 3711127"/>
              <a:gd name="connsiteY2" fmla="*/ 40991 h 1837986"/>
              <a:gd name="connsiteX3" fmla="*/ 2558953 w 3711127"/>
              <a:gd name="connsiteY3" fmla="*/ 779564 h 1837986"/>
              <a:gd name="connsiteX4" fmla="*/ 3711126 w 3711127"/>
              <a:gd name="connsiteY4" fmla="*/ 1827780 h 1837986"/>
              <a:gd name="connsiteX0" fmla="*/ 0 w 3765718"/>
              <a:gd name="connsiteY0" fmla="*/ 1837986 h 1837986"/>
              <a:gd name="connsiteX1" fmla="*/ 1359673 w 3765718"/>
              <a:gd name="connsiteY1" fmla="*/ 263628 h 1837986"/>
              <a:gd name="connsiteX2" fmla="*/ 1773142 w 3765718"/>
              <a:gd name="connsiteY2" fmla="*/ 40991 h 1837986"/>
              <a:gd name="connsiteX3" fmla="*/ 2558953 w 3765718"/>
              <a:gd name="connsiteY3" fmla="*/ 779564 h 1837986"/>
              <a:gd name="connsiteX4" fmla="*/ 3765717 w 3765718"/>
              <a:gd name="connsiteY4" fmla="*/ 1827780 h 1837986"/>
              <a:gd name="connsiteX0" fmla="*/ 0 w 3765717"/>
              <a:gd name="connsiteY0" fmla="*/ 1837986 h 1837986"/>
              <a:gd name="connsiteX1" fmla="*/ 1359673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37986 h 1837986"/>
              <a:gd name="connsiteX1" fmla="*/ 1195900 w 3765717"/>
              <a:gd name="connsiteY1" fmla="*/ 263628 h 1837986"/>
              <a:gd name="connsiteX2" fmla="*/ 1773142 w 3765717"/>
              <a:gd name="connsiteY2" fmla="*/ 40991 h 1837986"/>
              <a:gd name="connsiteX3" fmla="*/ 2558953 w 3765717"/>
              <a:gd name="connsiteY3" fmla="*/ 779564 h 1837986"/>
              <a:gd name="connsiteX4" fmla="*/ 3765717 w 3765717"/>
              <a:gd name="connsiteY4" fmla="*/ 1827780 h 1837986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58953 w 3765717"/>
              <a:gd name="connsiteY3" fmla="*/ 835610 h 1894032"/>
              <a:gd name="connsiteX4" fmla="*/ 3765717 w 3765717"/>
              <a:gd name="connsiteY4" fmla="*/ 1883826 h 1894032"/>
              <a:gd name="connsiteX0" fmla="*/ 0 w 3765717"/>
              <a:gd name="connsiteY0" fmla="*/ 1894032 h 1894032"/>
              <a:gd name="connsiteX1" fmla="*/ 1195900 w 3765717"/>
              <a:gd name="connsiteY1" fmla="*/ 319674 h 1894032"/>
              <a:gd name="connsiteX2" fmla="*/ 1582073 w 3765717"/>
              <a:gd name="connsiteY2" fmla="*/ 28798 h 1894032"/>
              <a:gd name="connsiteX3" fmla="*/ 2518010 w 3765717"/>
              <a:gd name="connsiteY3" fmla="*/ 903849 h 1894032"/>
              <a:gd name="connsiteX4" fmla="*/ 3765717 w 3765717"/>
              <a:gd name="connsiteY4" fmla="*/ 1883826 h 1894032"/>
              <a:gd name="connsiteX0" fmla="*/ 0 w 3765717"/>
              <a:gd name="connsiteY0" fmla="*/ 1954849 h 1954849"/>
              <a:gd name="connsiteX1" fmla="*/ 1195900 w 3765717"/>
              <a:gd name="connsiteY1" fmla="*/ 380491 h 1954849"/>
              <a:gd name="connsiteX2" fmla="*/ 1513834 w 3765717"/>
              <a:gd name="connsiteY2" fmla="*/ 21376 h 1954849"/>
              <a:gd name="connsiteX3" fmla="*/ 2518010 w 3765717"/>
              <a:gd name="connsiteY3" fmla="*/ 964666 h 1954849"/>
              <a:gd name="connsiteX4" fmla="*/ 3765717 w 3765717"/>
              <a:gd name="connsiteY4" fmla="*/ 1944643 h 195484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10 w 3765717"/>
              <a:gd name="connsiteY3" fmla="*/ 939916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04362 w 3765717"/>
              <a:gd name="connsiteY3" fmla="*/ 1008155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49770 w 3765717"/>
              <a:gd name="connsiteY3" fmla="*/ 1076394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477066 w 3765717"/>
              <a:gd name="connsiteY3" fmla="*/ 994507 h 1930099"/>
              <a:gd name="connsiteX4" fmla="*/ 3765717 w 3765717"/>
              <a:gd name="connsiteY4" fmla="*/ 1919893 h 1930099"/>
              <a:gd name="connsiteX0" fmla="*/ 0 w 3765717"/>
              <a:gd name="connsiteY0" fmla="*/ 1930099 h 1930099"/>
              <a:gd name="connsiteX1" fmla="*/ 1195900 w 3765717"/>
              <a:gd name="connsiteY1" fmla="*/ 355741 h 1930099"/>
              <a:gd name="connsiteX2" fmla="*/ 1527482 w 3765717"/>
              <a:gd name="connsiteY2" fmla="*/ 23921 h 1930099"/>
              <a:gd name="connsiteX3" fmla="*/ 2518009 w 3765717"/>
              <a:gd name="connsiteY3" fmla="*/ 926268 h 1930099"/>
              <a:gd name="connsiteX4" fmla="*/ 3765717 w 3765717"/>
              <a:gd name="connsiteY4" fmla="*/ 1919893 h 1930099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2518009 w 3765717"/>
              <a:gd name="connsiteY4" fmla="*/ 908411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73102 w 3765717"/>
              <a:gd name="connsiteY4" fmla="*/ 1413379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765717 w 3765717"/>
              <a:gd name="connsiteY5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27482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094929 w 3765717"/>
              <a:gd name="connsiteY3" fmla="*/ 485332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12242 h 1912242"/>
              <a:gd name="connsiteX1" fmla="*/ 1195900 w 3765717"/>
              <a:gd name="connsiteY1" fmla="*/ 337884 h 1912242"/>
              <a:gd name="connsiteX2" fmla="*/ 1582073 w 3765717"/>
              <a:gd name="connsiteY2" fmla="*/ 6064 h 1912242"/>
              <a:gd name="connsiteX3" fmla="*/ 2149520 w 3765717"/>
              <a:gd name="connsiteY3" fmla="*/ 444389 h 1912242"/>
              <a:gd name="connsiteX4" fmla="*/ 3159455 w 3765717"/>
              <a:gd name="connsiteY4" fmla="*/ 1345140 h 1912242"/>
              <a:gd name="connsiteX5" fmla="*/ 3132159 w 3765717"/>
              <a:gd name="connsiteY5" fmla="*/ 1331492 h 1912242"/>
              <a:gd name="connsiteX6" fmla="*/ 3765717 w 3765717"/>
              <a:gd name="connsiteY6" fmla="*/ 1902036 h 1912242"/>
              <a:gd name="connsiteX0" fmla="*/ 0 w 3765717"/>
              <a:gd name="connsiteY0" fmla="*/ 1955435 h 1955435"/>
              <a:gd name="connsiteX1" fmla="*/ 1195900 w 3765717"/>
              <a:gd name="connsiteY1" fmla="*/ 381077 h 1955435"/>
              <a:gd name="connsiteX2" fmla="*/ 1582073 w 3765717"/>
              <a:gd name="connsiteY2" fmla="*/ 49257 h 1955435"/>
              <a:gd name="connsiteX3" fmla="*/ 2149520 w 3765717"/>
              <a:gd name="connsiteY3" fmla="*/ 487582 h 1955435"/>
              <a:gd name="connsiteX4" fmla="*/ 3159455 w 3765717"/>
              <a:gd name="connsiteY4" fmla="*/ 1388333 h 1955435"/>
              <a:gd name="connsiteX5" fmla="*/ 3132159 w 3765717"/>
              <a:gd name="connsiteY5" fmla="*/ 1374685 h 1955435"/>
              <a:gd name="connsiteX6" fmla="*/ 3765717 w 3765717"/>
              <a:gd name="connsiteY6" fmla="*/ 1945229 h 1955435"/>
              <a:gd name="connsiteX0" fmla="*/ 0 w 3765717"/>
              <a:gd name="connsiteY0" fmla="*/ 1932005 h 1932005"/>
              <a:gd name="connsiteX1" fmla="*/ 1195900 w 3765717"/>
              <a:gd name="connsiteY1" fmla="*/ 357647 h 1932005"/>
              <a:gd name="connsiteX2" fmla="*/ 1650312 w 3765717"/>
              <a:gd name="connsiteY2" fmla="*/ 53122 h 1932005"/>
              <a:gd name="connsiteX3" fmla="*/ 2149520 w 3765717"/>
              <a:gd name="connsiteY3" fmla="*/ 464152 h 1932005"/>
              <a:gd name="connsiteX4" fmla="*/ 3159455 w 3765717"/>
              <a:gd name="connsiteY4" fmla="*/ 1364903 h 1932005"/>
              <a:gd name="connsiteX5" fmla="*/ 3132159 w 3765717"/>
              <a:gd name="connsiteY5" fmla="*/ 1351255 h 1932005"/>
              <a:gd name="connsiteX6" fmla="*/ 3765717 w 3765717"/>
              <a:gd name="connsiteY6" fmla="*/ 1921799 h 1932005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149520 w 3765717"/>
              <a:gd name="connsiteY3" fmla="*/ 487823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132159 w 3765717"/>
              <a:gd name="connsiteY5" fmla="*/ 1374926 h 1955676"/>
              <a:gd name="connsiteX6" fmla="*/ 3765717 w 3765717"/>
              <a:gd name="connsiteY6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59455 w 3765717"/>
              <a:gd name="connsiteY4" fmla="*/ 138857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367884 w 3765717"/>
              <a:gd name="connsiteY3" fmla="*/ 678892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470461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55676 h 1955676"/>
              <a:gd name="connsiteX1" fmla="*/ 1195900 w 3765717"/>
              <a:gd name="connsiteY1" fmla="*/ 381318 h 1955676"/>
              <a:gd name="connsiteX2" fmla="*/ 1650312 w 3765717"/>
              <a:gd name="connsiteY2" fmla="*/ 76793 h 1955676"/>
              <a:gd name="connsiteX3" fmla="*/ 2258702 w 3765717"/>
              <a:gd name="connsiteY3" fmla="*/ 774427 h 1955676"/>
              <a:gd name="connsiteX4" fmla="*/ 3104864 w 3765717"/>
              <a:gd name="connsiteY4" fmla="*/ 1511404 h 1955676"/>
              <a:gd name="connsiteX5" fmla="*/ 3765717 w 3765717"/>
              <a:gd name="connsiteY5" fmla="*/ 1945470 h 1955676"/>
              <a:gd name="connsiteX0" fmla="*/ 0 w 3765717"/>
              <a:gd name="connsiteY0" fmla="*/ 1933099 h 1933099"/>
              <a:gd name="connsiteX1" fmla="*/ 1195900 w 3765717"/>
              <a:gd name="connsiteY1" fmla="*/ 358741 h 1933099"/>
              <a:gd name="connsiteX2" fmla="*/ 1704903 w 3765717"/>
              <a:gd name="connsiteY2" fmla="*/ 81511 h 1933099"/>
              <a:gd name="connsiteX3" fmla="*/ 2258702 w 3765717"/>
              <a:gd name="connsiteY3" fmla="*/ 751850 h 1933099"/>
              <a:gd name="connsiteX4" fmla="*/ 3104864 w 3765717"/>
              <a:gd name="connsiteY4" fmla="*/ 1488827 h 1933099"/>
              <a:gd name="connsiteX5" fmla="*/ 3765717 w 3765717"/>
              <a:gd name="connsiteY5" fmla="*/ 1922893 h 1933099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1981313 h 1981313"/>
              <a:gd name="connsiteX1" fmla="*/ 1195900 w 3765717"/>
              <a:gd name="connsiteY1" fmla="*/ 406955 h 1981313"/>
              <a:gd name="connsiteX2" fmla="*/ 1704903 w 3765717"/>
              <a:gd name="connsiteY2" fmla="*/ 129725 h 1981313"/>
              <a:gd name="connsiteX3" fmla="*/ 2258702 w 3765717"/>
              <a:gd name="connsiteY3" fmla="*/ 800064 h 1981313"/>
              <a:gd name="connsiteX4" fmla="*/ 3104864 w 3765717"/>
              <a:gd name="connsiteY4" fmla="*/ 1537041 h 1981313"/>
              <a:gd name="connsiteX5" fmla="*/ 3765717 w 3765717"/>
              <a:gd name="connsiteY5" fmla="*/ 1971107 h 1981313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58702 w 3765717"/>
              <a:gd name="connsiteY3" fmla="*/ 834338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04864 w 3765717"/>
              <a:gd name="connsiteY4" fmla="*/ 1571315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0 w 3765717"/>
              <a:gd name="connsiteY0" fmla="*/ 2015587 h 2015587"/>
              <a:gd name="connsiteX1" fmla="*/ 1195900 w 3765717"/>
              <a:gd name="connsiteY1" fmla="*/ 441229 h 2015587"/>
              <a:gd name="connsiteX2" fmla="*/ 1704903 w 3765717"/>
              <a:gd name="connsiteY2" fmla="*/ 163999 h 2015587"/>
              <a:gd name="connsiteX3" fmla="*/ 2285998 w 3765717"/>
              <a:gd name="connsiteY3" fmla="*/ 779746 h 2015587"/>
              <a:gd name="connsiteX4" fmla="*/ 3118512 w 3765717"/>
              <a:gd name="connsiteY4" fmla="*/ 1544020 h 2015587"/>
              <a:gd name="connsiteX5" fmla="*/ 3765717 w 3765717"/>
              <a:gd name="connsiteY5" fmla="*/ 2005381 h 2015587"/>
              <a:gd name="connsiteX0" fmla="*/ 388132 w 2570316"/>
              <a:gd name="connsiteY0" fmla="*/ 1967277 h 1970663"/>
              <a:gd name="connsiteX1" fmla="*/ 499 w 2570316"/>
              <a:gd name="connsiteY1" fmla="*/ 406512 h 1970663"/>
              <a:gd name="connsiteX2" fmla="*/ 509502 w 2570316"/>
              <a:gd name="connsiteY2" fmla="*/ 129282 h 1970663"/>
              <a:gd name="connsiteX3" fmla="*/ 1090597 w 2570316"/>
              <a:gd name="connsiteY3" fmla="*/ 745029 h 1970663"/>
              <a:gd name="connsiteX4" fmla="*/ 1923111 w 2570316"/>
              <a:gd name="connsiteY4" fmla="*/ 1509303 h 1970663"/>
              <a:gd name="connsiteX5" fmla="*/ 2570316 w 2570316"/>
              <a:gd name="connsiteY5" fmla="*/ 1970664 h 1970663"/>
              <a:gd name="connsiteX0" fmla="*/ 388358 w 2570542"/>
              <a:gd name="connsiteY0" fmla="*/ 1967277 h 1970664"/>
              <a:gd name="connsiteX1" fmla="*/ 725 w 2570542"/>
              <a:gd name="connsiteY1" fmla="*/ 406512 h 1970664"/>
              <a:gd name="connsiteX2" fmla="*/ 509728 w 2570542"/>
              <a:gd name="connsiteY2" fmla="*/ 129282 h 1970664"/>
              <a:gd name="connsiteX3" fmla="*/ 1090823 w 2570542"/>
              <a:gd name="connsiteY3" fmla="*/ 745029 h 1970664"/>
              <a:gd name="connsiteX4" fmla="*/ 1923337 w 2570542"/>
              <a:gd name="connsiteY4" fmla="*/ 1509303 h 1970664"/>
              <a:gd name="connsiteX5" fmla="*/ 2570542 w 2570542"/>
              <a:gd name="connsiteY5" fmla="*/ 1970664 h 1970664"/>
              <a:gd name="connsiteX0" fmla="*/ 144741 w 2326925"/>
              <a:gd name="connsiteY0" fmla="*/ 1970391 h 1973778"/>
              <a:gd name="connsiteX1" fmla="*/ 1720 w 2326925"/>
              <a:gd name="connsiteY1" fmla="*/ 396033 h 1973778"/>
              <a:gd name="connsiteX2" fmla="*/ 266111 w 2326925"/>
              <a:gd name="connsiteY2" fmla="*/ 132396 h 1973778"/>
              <a:gd name="connsiteX3" fmla="*/ 847206 w 2326925"/>
              <a:gd name="connsiteY3" fmla="*/ 748143 h 1973778"/>
              <a:gd name="connsiteX4" fmla="*/ 1679720 w 2326925"/>
              <a:gd name="connsiteY4" fmla="*/ 1512417 h 1973778"/>
              <a:gd name="connsiteX5" fmla="*/ 2326925 w 2326925"/>
              <a:gd name="connsiteY5" fmla="*/ 1973778 h 1973778"/>
              <a:gd name="connsiteX0" fmla="*/ 143280 w 2325464"/>
              <a:gd name="connsiteY0" fmla="*/ 1970391 h 1973778"/>
              <a:gd name="connsiteX1" fmla="*/ 259 w 2325464"/>
              <a:gd name="connsiteY1" fmla="*/ 396033 h 1973778"/>
              <a:gd name="connsiteX2" fmla="*/ 264650 w 2325464"/>
              <a:gd name="connsiteY2" fmla="*/ 132396 h 1973778"/>
              <a:gd name="connsiteX3" fmla="*/ 845745 w 2325464"/>
              <a:gd name="connsiteY3" fmla="*/ 748143 h 1973778"/>
              <a:gd name="connsiteX4" fmla="*/ 1678259 w 2325464"/>
              <a:gd name="connsiteY4" fmla="*/ 1512417 h 1973778"/>
              <a:gd name="connsiteX5" fmla="*/ 2325464 w 2325464"/>
              <a:gd name="connsiteY5" fmla="*/ 1973778 h 1973778"/>
              <a:gd name="connsiteX0" fmla="*/ 29443 w 2340369"/>
              <a:gd name="connsiteY0" fmla="*/ 1970391 h 1973778"/>
              <a:gd name="connsiteX1" fmla="*/ 15164 w 2340369"/>
              <a:gd name="connsiteY1" fmla="*/ 396033 h 1973778"/>
              <a:gd name="connsiteX2" fmla="*/ 279555 w 2340369"/>
              <a:gd name="connsiteY2" fmla="*/ 132396 h 1973778"/>
              <a:gd name="connsiteX3" fmla="*/ 860650 w 2340369"/>
              <a:gd name="connsiteY3" fmla="*/ 748143 h 1973778"/>
              <a:gd name="connsiteX4" fmla="*/ 1693164 w 2340369"/>
              <a:gd name="connsiteY4" fmla="*/ 1512417 h 1973778"/>
              <a:gd name="connsiteX5" fmla="*/ 2340369 w 2340369"/>
              <a:gd name="connsiteY5" fmla="*/ 1973778 h 1973778"/>
              <a:gd name="connsiteX0" fmla="*/ 50079 w 2335256"/>
              <a:gd name="connsiteY0" fmla="*/ 1970391 h 1973778"/>
              <a:gd name="connsiteX1" fmla="*/ 10051 w 2335256"/>
              <a:gd name="connsiteY1" fmla="*/ 396033 h 1973778"/>
              <a:gd name="connsiteX2" fmla="*/ 274442 w 2335256"/>
              <a:gd name="connsiteY2" fmla="*/ 132396 h 1973778"/>
              <a:gd name="connsiteX3" fmla="*/ 855537 w 2335256"/>
              <a:gd name="connsiteY3" fmla="*/ 748143 h 1973778"/>
              <a:gd name="connsiteX4" fmla="*/ 1688051 w 2335256"/>
              <a:gd name="connsiteY4" fmla="*/ 1512417 h 1973778"/>
              <a:gd name="connsiteX5" fmla="*/ 2335256 w 2335256"/>
              <a:gd name="connsiteY5" fmla="*/ 1973778 h 1973778"/>
              <a:gd name="connsiteX0" fmla="*/ 51352 w 2336529"/>
              <a:gd name="connsiteY0" fmla="*/ 1970391 h 1973778"/>
              <a:gd name="connsiteX1" fmla="*/ 11324 w 2336529"/>
              <a:gd name="connsiteY1" fmla="*/ 396033 h 1973778"/>
              <a:gd name="connsiteX2" fmla="*/ 275715 w 2336529"/>
              <a:gd name="connsiteY2" fmla="*/ 132396 h 1973778"/>
              <a:gd name="connsiteX3" fmla="*/ 856810 w 2336529"/>
              <a:gd name="connsiteY3" fmla="*/ 748143 h 1973778"/>
              <a:gd name="connsiteX4" fmla="*/ 1689324 w 2336529"/>
              <a:gd name="connsiteY4" fmla="*/ 1512417 h 1973778"/>
              <a:gd name="connsiteX5" fmla="*/ 2336529 w 2336529"/>
              <a:gd name="connsiteY5" fmla="*/ 1973778 h 1973778"/>
              <a:gd name="connsiteX0" fmla="*/ 41170 w 2339222"/>
              <a:gd name="connsiteY0" fmla="*/ 1970391 h 1973778"/>
              <a:gd name="connsiteX1" fmla="*/ 14017 w 2339222"/>
              <a:gd name="connsiteY1" fmla="*/ 396033 h 1973778"/>
              <a:gd name="connsiteX2" fmla="*/ 278408 w 2339222"/>
              <a:gd name="connsiteY2" fmla="*/ 132396 h 1973778"/>
              <a:gd name="connsiteX3" fmla="*/ 859503 w 2339222"/>
              <a:gd name="connsiteY3" fmla="*/ 748143 h 1973778"/>
              <a:gd name="connsiteX4" fmla="*/ 1692017 w 2339222"/>
              <a:gd name="connsiteY4" fmla="*/ 1512417 h 1973778"/>
              <a:gd name="connsiteX5" fmla="*/ 2339222 w 2339222"/>
              <a:gd name="connsiteY5" fmla="*/ 1973778 h 1973778"/>
              <a:gd name="connsiteX0" fmla="*/ 28917 w 2326969"/>
              <a:gd name="connsiteY0" fmla="*/ 1988364 h 1991751"/>
              <a:gd name="connsiteX1" fmla="*/ 1764 w 2326969"/>
              <a:gd name="connsiteY1" fmla="*/ 414006 h 1991751"/>
              <a:gd name="connsiteX2" fmla="*/ 266155 w 2326969"/>
              <a:gd name="connsiteY2" fmla="*/ 150369 h 1991751"/>
              <a:gd name="connsiteX3" fmla="*/ 847250 w 2326969"/>
              <a:gd name="connsiteY3" fmla="*/ 766116 h 1991751"/>
              <a:gd name="connsiteX4" fmla="*/ 1679764 w 2326969"/>
              <a:gd name="connsiteY4" fmla="*/ 1530390 h 1991751"/>
              <a:gd name="connsiteX5" fmla="*/ 2326969 w 2326969"/>
              <a:gd name="connsiteY5" fmla="*/ 1991751 h 1991751"/>
              <a:gd name="connsiteX0" fmla="*/ 27785 w 2325837"/>
              <a:gd name="connsiteY0" fmla="*/ 1952194 h 1955581"/>
              <a:gd name="connsiteX1" fmla="*/ 632 w 2325837"/>
              <a:gd name="connsiteY1" fmla="*/ 377836 h 1955581"/>
              <a:gd name="connsiteX2" fmla="*/ 265023 w 2325837"/>
              <a:gd name="connsiteY2" fmla="*/ 114199 h 1955581"/>
              <a:gd name="connsiteX3" fmla="*/ 846118 w 2325837"/>
              <a:gd name="connsiteY3" fmla="*/ 729946 h 1955581"/>
              <a:gd name="connsiteX4" fmla="*/ 1678632 w 2325837"/>
              <a:gd name="connsiteY4" fmla="*/ 1494220 h 1955581"/>
              <a:gd name="connsiteX5" fmla="*/ 2325837 w 2325837"/>
              <a:gd name="connsiteY5" fmla="*/ 1955581 h 1955581"/>
              <a:gd name="connsiteX0" fmla="*/ 34039 w 2332091"/>
              <a:gd name="connsiteY0" fmla="*/ 2013593 h 2016980"/>
              <a:gd name="connsiteX1" fmla="*/ 6886 w 2332091"/>
              <a:gd name="connsiteY1" fmla="*/ 439235 h 2016980"/>
              <a:gd name="connsiteX2" fmla="*/ 168283 w 2332091"/>
              <a:gd name="connsiteY2" fmla="*/ 80452 h 2016980"/>
              <a:gd name="connsiteX3" fmla="*/ 852372 w 2332091"/>
              <a:gd name="connsiteY3" fmla="*/ 791345 h 2016980"/>
              <a:gd name="connsiteX4" fmla="*/ 1684886 w 2332091"/>
              <a:gd name="connsiteY4" fmla="*/ 1555619 h 2016980"/>
              <a:gd name="connsiteX5" fmla="*/ 2332091 w 2332091"/>
              <a:gd name="connsiteY5" fmla="*/ 2016980 h 2016980"/>
              <a:gd name="connsiteX0" fmla="*/ 34039 w 2332091"/>
              <a:gd name="connsiteY0" fmla="*/ 1933141 h 1936528"/>
              <a:gd name="connsiteX1" fmla="*/ 6886 w 2332091"/>
              <a:gd name="connsiteY1" fmla="*/ 358783 h 1936528"/>
              <a:gd name="connsiteX2" fmla="*/ 168283 w 2332091"/>
              <a:gd name="connsiteY2" fmla="*/ 0 h 1936528"/>
              <a:gd name="connsiteX3" fmla="*/ 852372 w 2332091"/>
              <a:gd name="connsiteY3" fmla="*/ 710893 h 1936528"/>
              <a:gd name="connsiteX4" fmla="*/ 1684886 w 2332091"/>
              <a:gd name="connsiteY4" fmla="*/ 1475167 h 1936528"/>
              <a:gd name="connsiteX5" fmla="*/ 2332091 w 2332091"/>
              <a:gd name="connsiteY5" fmla="*/ 1936528 h 1936528"/>
              <a:gd name="connsiteX0" fmla="*/ 91531 w 2389583"/>
              <a:gd name="connsiteY0" fmla="*/ 2069064 h 2072451"/>
              <a:gd name="connsiteX1" fmla="*/ 64378 w 2389583"/>
              <a:gd name="connsiteY1" fmla="*/ 494706 h 2072451"/>
              <a:gd name="connsiteX2" fmla="*/ 71284 w 2389583"/>
              <a:gd name="connsiteY2" fmla="*/ 0 h 2072451"/>
              <a:gd name="connsiteX3" fmla="*/ 909864 w 2389583"/>
              <a:gd name="connsiteY3" fmla="*/ 846816 h 2072451"/>
              <a:gd name="connsiteX4" fmla="*/ 1742378 w 2389583"/>
              <a:gd name="connsiteY4" fmla="*/ 1611090 h 2072451"/>
              <a:gd name="connsiteX5" fmla="*/ 2389583 w 2389583"/>
              <a:gd name="connsiteY5" fmla="*/ 2072451 h 2072451"/>
              <a:gd name="connsiteX0" fmla="*/ 29901 w 2327953"/>
              <a:gd name="connsiteY0" fmla="*/ 2069064 h 2072451"/>
              <a:gd name="connsiteX1" fmla="*/ 2748 w 2327953"/>
              <a:gd name="connsiteY1" fmla="*/ 494706 h 2072451"/>
              <a:gd name="connsiteX2" fmla="*/ 9654 w 2327953"/>
              <a:gd name="connsiteY2" fmla="*/ 0 h 2072451"/>
              <a:gd name="connsiteX3" fmla="*/ 848234 w 2327953"/>
              <a:gd name="connsiteY3" fmla="*/ 846816 h 2072451"/>
              <a:gd name="connsiteX4" fmla="*/ 1680748 w 2327953"/>
              <a:gd name="connsiteY4" fmla="*/ 1611090 h 2072451"/>
              <a:gd name="connsiteX5" fmla="*/ 2327953 w 2327953"/>
              <a:gd name="connsiteY5" fmla="*/ 2072451 h 2072451"/>
              <a:gd name="connsiteX0" fmla="*/ 33923 w 2331975"/>
              <a:gd name="connsiteY0" fmla="*/ 1974201 h 1977588"/>
              <a:gd name="connsiteX1" fmla="*/ 6770 w 2331975"/>
              <a:gd name="connsiteY1" fmla="*/ 399843 h 1977588"/>
              <a:gd name="connsiteX2" fmla="*/ 166424 w 2331975"/>
              <a:gd name="connsiteY2" fmla="*/ 0 h 1977588"/>
              <a:gd name="connsiteX3" fmla="*/ 852256 w 2331975"/>
              <a:gd name="connsiteY3" fmla="*/ 751953 h 1977588"/>
              <a:gd name="connsiteX4" fmla="*/ 1684770 w 2331975"/>
              <a:gd name="connsiteY4" fmla="*/ 1516227 h 1977588"/>
              <a:gd name="connsiteX5" fmla="*/ 2331975 w 2331975"/>
              <a:gd name="connsiteY5" fmla="*/ 1977588 h 1977588"/>
              <a:gd name="connsiteX0" fmla="*/ 31586 w 2329638"/>
              <a:gd name="connsiteY0" fmla="*/ 2002660 h 2006047"/>
              <a:gd name="connsiteX1" fmla="*/ 4433 w 2329638"/>
              <a:gd name="connsiteY1" fmla="*/ 428302 h 2006047"/>
              <a:gd name="connsiteX2" fmla="*/ 128146 w 2329638"/>
              <a:gd name="connsiteY2" fmla="*/ 0 h 2006047"/>
              <a:gd name="connsiteX3" fmla="*/ 849919 w 2329638"/>
              <a:gd name="connsiteY3" fmla="*/ 780412 h 2006047"/>
              <a:gd name="connsiteX4" fmla="*/ 1682433 w 2329638"/>
              <a:gd name="connsiteY4" fmla="*/ 1544686 h 2006047"/>
              <a:gd name="connsiteX5" fmla="*/ 2329638 w 2329638"/>
              <a:gd name="connsiteY5" fmla="*/ 2006047 h 2006047"/>
              <a:gd name="connsiteX0" fmla="*/ 31586 w 2329638"/>
              <a:gd name="connsiteY0" fmla="*/ 2002660 h 2006047"/>
              <a:gd name="connsiteX1" fmla="*/ 4433 w 2329638"/>
              <a:gd name="connsiteY1" fmla="*/ 428302 h 2006047"/>
              <a:gd name="connsiteX2" fmla="*/ 128146 w 2329638"/>
              <a:gd name="connsiteY2" fmla="*/ 0 h 2006047"/>
              <a:gd name="connsiteX3" fmla="*/ 849919 w 2329638"/>
              <a:gd name="connsiteY3" fmla="*/ 780412 h 2006047"/>
              <a:gd name="connsiteX4" fmla="*/ 1682433 w 2329638"/>
              <a:gd name="connsiteY4" fmla="*/ 1544686 h 2006047"/>
              <a:gd name="connsiteX5" fmla="*/ 2329638 w 2329638"/>
              <a:gd name="connsiteY5" fmla="*/ 2006047 h 2006047"/>
              <a:gd name="connsiteX0" fmla="*/ 1121 w 2299173"/>
              <a:gd name="connsiteY0" fmla="*/ 2002660 h 2006047"/>
              <a:gd name="connsiteX1" fmla="*/ 81790 w 2299173"/>
              <a:gd name="connsiteY1" fmla="*/ 428302 h 2006047"/>
              <a:gd name="connsiteX2" fmla="*/ 97681 w 2299173"/>
              <a:gd name="connsiteY2" fmla="*/ 0 h 2006047"/>
              <a:gd name="connsiteX3" fmla="*/ 819454 w 2299173"/>
              <a:gd name="connsiteY3" fmla="*/ 780412 h 2006047"/>
              <a:gd name="connsiteX4" fmla="*/ 1651968 w 2299173"/>
              <a:gd name="connsiteY4" fmla="*/ 1544686 h 2006047"/>
              <a:gd name="connsiteX5" fmla="*/ 2299173 w 2299173"/>
              <a:gd name="connsiteY5" fmla="*/ 2006047 h 2006047"/>
              <a:gd name="connsiteX0" fmla="*/ 927 w 2298979"/>
              <a:gd name="connsiteY0" fmla="*/ 2002660 h 2006047"/>
              <a:gd name="connsiteX1" fmla="*/ 81596 w 2298979"/>
              <a:gd name="connsiteY1" fmla="*/ 428302 h 2006047"/>
              <a:gd name="connsiteX2" fmla="*/ 97487 w 2298979"/>
              <a:gd name="connsiteY2" fmla="*/ 0 h 2006047"/>
              <a:gd name="connsiteX3" fmla="*/ 819260 w 2298979"/>
              <a:gd name="connsiteY3" fmla="*/ 780412 h 2006047"/>
              <a:gd name="connsiteX4" fmla="*/ 1651774 w 2298979"/>
              <a:gd name="connsiteY4" fmla="*/ 1544686 h 2006047"/>
              <a:gd name="connsiteX5" fmla="*/ 2298979 w 2298979"/>
              <a:gd name="connsiteY5" fmla="*/ 2006047 h 2006047"/>
              <a:gd name="connsiteX0" fmla="*/ 851 w 2298903"/>
              <a:gd name="connsiteY0" fmla="*/ 2002660 h 2006047"/>
              <a:gd name="connsiteX1" fmla="*/ 90505 w 2298903"/>
              <a:gd name="connsiteY1" fmla="*/ 428302 h 2006047"/>
              <a:gd name="connsiteX2" fmla="*/ 97411 w 2298903"/>
              <a:gd name="connsiteY2" fmla="*/ 0 h 2006047"/>
              <a:gd name="connsiteX3" fmla="*/ 819184 w 2298903"/>
              <a:gd name="connsiteY3" fmla="*/ 780412 h 2006047"/>
              <a:gd name="connsiteX4" fmla="*/ 1651698 w 2298903"/>
              <a:gd name="connsiteY4" fmla="*/ 1544686 h 2006047"/>
              <a:gd name="connsiteX5" fmla="*/ 2298903 w 2298903"/>
              <a:gd name="connsiteY5" fmla="*/ 2006047 h 2006047"/>
              <a:gd name="connsiteX0" fmla="*/ 5283 w 2213484"/>
              <a:gd name="connsiteY0" fmla="*/ 2002660 h 2006047"/>
              <a:gd name="connsiteX1" fmla="*/ 5086 w 2213484"/>
              <a:gd name="connsiteY1" fmla="*/ 428302 h 2006047"/>
              <a:gd name="connsiteX2" fmla="*/ 11992 w 2213484"/>
              <a:gd name="connsiteY2" fmla="*/ 0 h 2006047"/>
              <a:gd name="connsiteX3" fmla="*/ 733765 w 2213484"/>
              <a:gd name="connsiteY3" fmla="*/ 780412 h 2006047"/>
              <a:gd name="connsiteX4" fmla="*/ 1566279 w 2213484"/>
              <a:gd name="connsiteY4" fmla="*/ 1544686 h 2006047"/>
              <a:gd name="connsiteX5" fmla="*/ 2213484 w 2213484"/>
              <a:gd name="connsiteY5" fmla="*/ 2006047 h 2006047"/>
              <a:gd name="connsiteX0" fmla="*/ 1354 w 2209555"/>
              <a:gd name="connsiteY0" fmla="*/ 2002660 h 2006047"/>
              <a:gd name="connsiteX1" fmla="*/ 1157 w 2209555"/>
              <a:gd name="connsiteY1" fmla="*/ 428302 h 2006047"/>
              <a:gd name="connsiteX2" fmla="*/ 8063 w 2209555"/>
              <a:gd name="connsiteY2" fmla="*/ 0 h 2006047"/>
              <a:gd name="connsiteX3" fmla="*/ 729836 w 2209555"/>
              <a:gd name="connsiteY3" fmla="*/ 780412 h 2006047"/>
              <a:gd name="connsiteX4" fmla="*/ 1562350 w 2209555"/>
              <a:gd name="connsiteY4" fmla="*/ 1544686 h 2006047"/>
              <a:gd name="connsiteX5" fmla="*/ 2209555 w 2209555"/>
              <a:gd name="connsiteY5" fmla="*/ 2006047 h 2006047"/>
              <a:gd name="connsiteX0" fmla="*/ 2277 w 2210478"/>
              <a:gd name="connsiteY0" fmla="*/ 2002660 h 2006047"/>
              <a:gd name="connsiteX1" fmla="*/ 2080 w 2210478"/>
              <a:gd name="connsiteY1" fmla="*/ 428302 h 2006047"/>
              <a:gd name="connsiteX2" fmla="*/ 0 w 2210478"/>
              <a:gd name="connsiteY2" fmla="*/ 0 h 2006047"/>
              <a:gd name="connsiteX3" fmla="*/ 730759 w 2210478"/>
              <a:gd name="connsiteY3" fmla="*/ 780412 h 2006047"/>
              <a:gd name="connsiteX4" fmla="*/ 1563273 w 2210478"/>
              <a:gd name="connsiteY4" fmla="*/ 1544686 h 2006047"/>
              <a:gd name="connsiteX5" fmla="*/ 2210478 w 2210478"/>
              <a:gd name="connsiteY5" fmla="*/ 2006047 h 200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478" h="2006047">
                <a:moveTo>
                  <a:pt x="2277" y="2002660"/>
                </a:moveTo>
                <a:cubicBezTo>
                  <a:pt x="82" y="1610970"/>
                  <a:pt x="2459" y="762079"/>
                  <a:pt x="2080" y="428302"/>
                </a:cubicBezTo>
                <a:cubicBezTo>
                  <a:pt x="1701" y="94525"/>
                  <a:pt x="5111" y="246164"/>
                  <a:pt x="0" y="0"/>
                </a:cubicBezTo>
                <a:cubicBezTo>
                  <a:pt x="231724" y="256587"/>
                  <a:pt x="497432" y="548134"/>
                  <a:pt x="730759" y="780412"/>
                </a:cubicBezTo>
                <a:cubicBezTo>
                  <a:pt x="964086" y="1026337"/>
                  <a:pt x="1234766" y="1319942"/>
                  <a:pt x="1563273" y="1544686"/>
                </a:cubicBezTo>
                <a:cubicBezTo>
                  <a:pt x="1796245" y="1755782"/>
                  <a:pt x="2084174" y="1890027"/>
                  <a:pt x="2210478" y="2006047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        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396881" y="1231006"/>
            <a:ext cx="5272334" cy="3343402"/>
            <a:chOff x="3299938" y="1326433"/>
            <a:chExt cx="4183079" cy="3150034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3316406" y="1326433"/>
              <a:ext cx="0" cy="315003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3299938" y="4460971"/>
              <a:ext cx="4183079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/>
          <p:cNvSpPr txBox="1"/>
          <p:nvPr/>
        </p:nvSpPr>
        <p:spPr>
          <a:xfrm>
            <a:off x="5611212" y="4710669"/>
            <a:ext cx="2348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Applied field (H)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-293667" y="2680505"/>
            <a:ext cx="2515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Magnetization (M)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974261" y="2665050"/>
            <a:ext cx="173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S.C. State</a:t>
            </a:r>
            <a:endParaRPr lang="en-US" sz="2800" dirty="0"/>
          </a:p>
        </p:txBody>
      </p:sp>
      <p:sp>
        <p:nvSpPr>
          <p:cNvPr id="70" name="TextBox 69"/>
          <p:cNvSpPr txBox="1"/>
          <p:nvPr/>
        </p:nvSpPr>
        <p:spPr>
          <a:xfrm rot="16200000">
            <a:off x="4080554" y="2665050"/>
            <a:ext cx="2030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Normal State</a:t>
            </a:r>
            <a:endParaRPr lang="en-US" sz="28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8849189" y="2111014"/>
            <a:ext cx="1828800" cy="1828800"/>
            <a:chOff x="4274246" y="3114813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774558" y="3844547"/>
                  <a:ext cx="8602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558" y="3844547"/>
                  <a:ext cx="8602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801" r="-8511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83"/>
            <p:cNvSpPr/>
            <p:nvPr/>
          </p:nvSpPr>
          <p:spPr>
            <a:xfrm>
              <a:off x="4274246" y="3114813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007784" y="1389032"/>
            <a:ext cx="3438844" cy="3366583"/>
            <a:chOff x="3516073" y="2403901"/>
            <a:chExt cx="3600134" cy="3276634"/>
          </a:xfrm>
        </p:grpSpPr>
        <p:sp>
          <p:nvSpPr>
            <p:cNvPr id="86" name="Freeform 85"/>
            <p:cNvSpPr/>
            <p:nvPr/>
          </p:nvSpPr>
          <p:spPr>
            <a:xfrm>
              <a:off x="5877733" y="2416987"/>
              <a:ext cx="754416" cy="3257078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6150792" y="2416282"/>
              <a:ext cx="726858" cy="325778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>
              <a:off x="6443990" y="2403901"/>
              <a:ext cx="672217" cy="3275929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flipH="1">
              <a:off x="3516073" y="2435839"/>
              <a:ext cx="754416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 flipH="1">
              <a:off x="3789136" y="2435135"/>
              <a:ext cx="726858" cy="3245400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flipH="1">
              <a:off x="4090051" y="2437108"/>
              <a:ext cx="672217" cy="3243427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812341" y="1404643"/>
            <a:ext cx="1913027" cy="3344323"/>
            <a:chOff x="9017060" y="1022505"/>
            <a:chExt cx="1913027" cy="3344323"/>
          </a:xfrm>
        </p:grpSpPr>
        <p:sp>
          <p:nvSpPr>
            <p:cNvPr id="92" name="Freeform 91"/>
            <p:cNvSpPr/>
            <p:nvPr/>
          </p:nvSpPr>
          <p:spPr>
            <a:xfrm>
              <a:off x="10313590" y="1022505"/>
              <a:ext cx="616497" cy="3344323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  <a:gd name="connsiteX0" fmla="*/ 0 w 671023"/>
                <a:gd name="connsiteY0" fmla="*/ 3802806 h 3802806"/>
                <a:gd name="connsiteX1" fmla="*/ 186764 w 671023"/>
                <a:gd name="connsiteY1" fmla="*/ 3278185 h 3802806"/>
                <a:gd name="connsiteX2" fmla="*/ 670979 w 671023"/>
                <a:gd name="connsiteY2" fmla="*/ 1816425 h 3802806"/>
                <a:gd name="connsiteX3" fmla="*/ 215026 w 671023"/>
                <a:gd name="connsiteY3" fmla="*/ 525902 h 3802806"/>
                <a:gd name="connsiteX4" fmla="*/ 122721 w 671023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28362 h 3828362"/>
                <a:gd name="connsiteX1" fmla="*/ 149516 w 671210"/>
                <a:gd name="connsiteY1" fmla="*/ 3286704 h 3828362"/>
                <a:gd name="connsiteX2" fmla="*/ 670979 w 671210"/>
                <a:gd name="connsiteY2" fmla="*/ 1841981 h 3828362"/>
                <a:gd name="connsiteX3" fmla="*/ 215026 w 671210"/>
                <a:gd name="connsiteY3" fmla="*/ 551458 h 3828362"/>
                <a:gd name="connsiteX4" fmla="*/ 122721 w 671210"/>
                <a:gd name="connsiteY4" fmla="*/ 0 h 3828362"/>
                <a:gd name="connsiteX0" fmla="*/ 0 w 671007"/>
                <a:gd name="connsiteY0" fmla="*/ 3828362 h 3828362"/>
                <a:gd name="connsiteX1" fmla="*/ 149516 w 671007"/>
                <a:gd name="connsiteY1" fmla="*/ 3286704 h 3828362"/>
                <a:gd name="connsiteX2" fmla="*/ 670979 w 671007"/>
                <a:gd name="connsiteY2" fmla="*/ 1841981 h 3828362"/>
                <a:gd name="connsiteX3" fmla="*/ 215026 w 671007"/>
                <a:gd name="connsiteY3" fmla="*/ 551458 h 3828362"/>
                <a:gd name="connsiteX4" fmla="*/ 122721 w 671007"/>
                <a:gd name="connsiteY4" fmla="*/ 0 h 3828362"/>
                <a:gd name="connsiteX0" fmla="*/ 0 w 622810"/>
                <a:gd name="connsiteY0" fmla="*/ 3828362 h 3828362"/>
                <a:gd name="connsiteX1" fmla="*/ 101319 w 622810"/>
                <a:gd name="connsiteY1" fmla="*/ 3286704 h 3828362"/>
                <a:gd name="connsiteX2" fmla="*/ 622782 w 622810"/>
                <a:gd name="connsiteY2" fmla="*/ 1841981 h 3828362"/>
                <a:gd name="connsiteX3" fmla="*/ 166829 w 622810"/>
                <a:gd name="connsiteY3" fmla="*/ 551458 h 3828362"/>
                <a:gd name="connsiteX4" fmla="*/ 74524 w 622810"/>
                <a:gd name="connsiteY4" fmla="*/ 0 h 38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810" h="3828362">
                  <a:moveTo>
                    <a:pt x="0" y="3828362"/>
                  </a:moveTo>
                  <a:cubicBezTo>
                    <a:pt x="32643" y="3529248"/>
                    <a:pt x="-2478" y="3617767"/>
                    <a:pt x="101319" y="3286704"/>
                  </a:cubicBezTo>
                  <a:cubicBezTo>
                    <a:pt x="205116" y="2955641"/>
                    <a:pt x="626764" y="2297855"/>
                    <a:pt x="622782" y="1841981"/>
                  </a:cubicBezTo>
                  <a:cubicBezTo>
                    <a:pt x="618800" y="1386107"/>
                    <a:pt x="254480" y="854196"/>
                    <a:pt x="166829" y="551458"/>
                  </a:cubicBezTo>
                  <a:cubicBezTo>
                    <a:pt x="79178" y="248721"/>
                    <a:pt x="102559" y="276367"/>
                    <a:pt x="74524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flipH="1">
              <a:off x="9017060" y="1038983"/>
              <a:ext cx="616497" cy="3327844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  <a:gd name="connsiteX0" fmla="*/ 0 w 671023"/>
                <a:gd name="connsiteY0" fmla="*/ 3802806 h 3802806"/>
                <a:gd name="connsiteX1" fmla="*/ 186764 w 671023"/>
                <a:gd name="connsiteY1" fmla="*/ 3278185 h 3802806"/>
                <a:gd name="connsiteX2" fmla="*/ 670979 w 671023"/>
                <a:gd name="connsiteY2" fmla="*/ 1816425 h 3802806"/>
                <a:gd name="connsiteX3" fmla="*/ 215026 w 671023"/>
                <a:gd name="connsiteY3" fmla="*/ 525902 h 3802806"/>
                <a:gd name="connsiteX4" fmla="*/ 122721 w 671023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28362 h 3828362"/>
                <a:gd name="connsiteX1" fmla="*/ 149516 w 671210"/>
                <a:gd name="connsiteY1" fmla="*/ 3286704 h 3828362"/>
                <a:gd name="connsiteX2" fmla="*/ 670979 w 671210"/>
                <a:gd name="connsiteY2" fmla="*/ 1841981 h 3828362"/>
                <a:gd name="connsiteX3" fmla="*/ 215026 w 671210"/>
                <a:gd name="connsiteY3" fmla="*/ 551458 h 3828362"/>
                <a:gd name="connsiteX4" fmla="*/ 122721 w 671210"/>
                <a:gd name="connsiteY4" fmla="*/ 0 h 3828362"/>
                <a:gd name="connsiteX0" fmla="*/ 0 w 671007"/>
                <a:gd name="connsiteY0" fmla="*/ 3828362 h 3828362"/>
                <a:gd name="connsiteX1" fmla="*/ 149516 w 671007"/>
                <a:gd name="connsiteY1" fmla="*/ 3286704 h 3828362"/>
                <a:gd name="connsiteX2" fmla="*/ 670979 w 671007"/>
                <a:gd name="connsiteY2" fmla="*/ 1841981 h 3828362"/>
                <a:gd name="connsiteX3" fmla="*/ 215026 w 671007"/>
                <a:gd name="connsiteY3" fmla="*/ 551458 h 3828362"/>
                <a:gd name="connsiteX4" fmla="*/ 122721 w 671007"/>
                <a:gd name="connsiteY4" fmla="*/ 0 h 3828362"/>
                <a:gd name="connsiteX0" fmla="*/ 0 w 622810"/>
                <a:gd name="connsiteY0" fmla="*/ 3828362 h 3828362"/>
                <a:gd name="connsiteX1" fmla="*/ 101319 w 622810"/>
                <a:gd name="connsiteY1" fmla="*/ 3286704 h 3828362"/>
                <a:gd name="connsiteX2" fmla="*/ 622782 w 622810"/>
                <a:gd name="connsiteY2" fmla="*/ 1841981 h 3828362"/>
                <a:gd name="connsiteX3" fmla="*/ 166829 w 622810"/>
                <a:gd name="connsiteY3" fmla="*/ 551458 h 3828362"/>
                <a:gd name="connsiteX4" fmla="*/ 74524 w 622810"/>
                <a:gd name="connsiteY4" fmla="*/ 0 h 38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810" h="3828362">
                  <a:moveTo>
                    <a:pt x="0" y="3828362"/>
                  </a:moveTo>
                  <a:cubicBezTo>
                    <a:pt x="32643" y="3529248"/>
                    <a:pt x="-2478" y="3617767"/>
                    <a:pt x="101319" y="3286704"/>
                  </a:cubicBezTo>
                  <a:cubicBezTo>
                    <a:pt x="205116" y="2955641"/>
                    <a:pt x="626764" y="2297855"/>
                    <a:pt x="622782" y="1841981"/>
                  </a:cubicBezTo>
                  <a:cubicBezTo>
                    <a:pt x="618800" y="1386107"/>
                    <a:pt x="254480" y="854196"/>
                    <a:pt x="166829" y="551458"/>
                  </a:cubicBezTo>
                  <a:cubicBezTo>
                    <a:pt x="79178" y="248721"/>
                    <a:pt x="102559" y="276367"/>
                    <a:pt x="74524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10189590" y="1024234"/>
              <a:ext cx="522701" cy="3342593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  <a:gd name="connsiteX0" fmla="*/ 0 w 671023"/>
                <a:gd name="connsiteY0" fmla="*/ 3802806 h 3802806"/>
                <a:gd name="connsiteX1" fmla="*/ 186764 w 671023"/>
                <a:gd name="connsiteY1" fmla="*/ 3278185 h 3802806"/>
                <a:gd name="connsiteX2" fmla="*/ 670979 w 671023"/>
                <a:gd name="connsiteY2" fmla="*/ 1816425 h 3802806"/>
                <a:gd name="connsiteX3" fmla="*/ 215026 w 671023"/>
                <a:gd name="connsiteY3" fmla="*/ 525902 h 3802806"/>
                <a:gd name="connsiteX4" fmla="*/ 122721 w 671023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28362 h 3828362"/>
                <a:gd name="connsiteX1" fmla="*/ 149516 w 671210"/>
                <a:gd name="connsiteY1" fmla="*/ 3286704 h 3828362"/>
                <a:gd name="connsiteX2" fmla="*/ 670979 w 671210"/>
                <a:gd name="connsiteY2" fmla="*/ 1841981 h 3828362"/>
                <a:gd name="connsiteX3" fmla="*/ 215026 w 671210"/>
                <a:gd name="connsiteY3" fmla="*/ 551458 h 3828362"/>
                <a:gd name="connsiteX4" fmla="*/ 122721 w 671210"/>
                <a:gd name="connsiteY4" fmla="*/ 0 h 3828362"/>
                <a:gd name="connsiteX0" fmla="*/ 0 w 671007"/>
                <a:gd name="connsiteY0" fmla="*/ 3828362 h 3828362"/>
                <a:gd name="connsiteX1" fmla="*/ 149516 w 671007"/>
                <a:gd name="connsiteY1" fmla="*/ 3286704 h 3828362"/>
                <a:gd name="connsiteX2" fmla="*/ 670979 w 671007"/>
                <a:gd name="connsiteY2" fmla="*/ 1841981 h 3828362"/>
                <a:gd name="connsiteX3" fmla="*/ 215026 w 671007"/>
                <a:gd name="connsiteY3" fmla="*/ 551458 h 3828362"/>
                <a:gd name="connsiteX4" fmla="*/ 122721 w 671007"/>
                <a:gd name="connsiteY4" fmla="*/ 0 h 3828362"/>
                <a:gd name="connsiteX0" fmla="*/ 0 w 618862"/>
                <a:gd name="connsiteY0" fmla="*/ 3828362 h 3828362"/>
                <a:gd name="connsiteX1" fmla="*/ 149516 w 618862"/>
                <a:gd name="connsiteY1" fmla="*/ 3286704 h 3828362"/>
                <a:gd name="connsiteX2" fmla="*/ 618831 w 618862"/>
                <a:gd name="connsiteY2" fmla="*/ 1841981 h 3828362"/>
                <a:gd name="connsiteX3" fmla="*/ 215026 w 618862"/>
                <a:gd name="connsiteY3" fmla="*/ 551458 h 3828362"/>
                <a:gd name="connsiteX4" fmla="*/ 122721 w 618862"/>
                <a:gd name="connsiteY4" fmla="*/ 0 h 3828362"/>
                <a:gd name="connsiteX0" fmla="*/ 0 w 618912"/>
                <a:gd name="connsiteY0" fmla="*/ 3828362 h 3828362"/>
                <a:gd name="connsiteX1" fmla="*/ 179314 w 618912"/>
                <a:gd name="connsiteY1" fmla="*/ 3286704 h 3828362"/>
                <a:gd name="connsiteX2" fmla="*/ 618831 w 618912"/>
                <a:gd name="connsiteY2" fmla="*/ 1841981 h 3828362"/>
                <a:gd name="connsiteX3" fmla="*/ 215026 w 618912"/>
                <a:gd name="connsiteY3" fmla="*/ 551458 h 3828362"/>
                <a:gd name="connsiteX4" fmla="*/ 122721 w 618912"/>
                <a:gd name="connsiteY4" fmla="*/ 0 h 3828362"/>
                <a:gd name="connsiteX0" fmla="*/ 0 w 551864"/>
                <a:gd name="connsiteY0" fmla="*/ 3828362 h 3828362"/>
                <a:gd name="connsiteX1" fmla="*/ 112266 w 551864"/>
                <a:gd name="connsiteY1" fmla="*/ 3286704 h 3828362"/>
                <a:gd name="connsiteX2" fmla="*/ 551783 w 551864"/>
                <a:gd name="connsiteY2" fmla="*/ 1841981 h 3828362"/>
                <a:gd name="connsiteX3" fmla="*/ 147978 w 551864"/>
                <a:gd name="connsiteY3" fmla="*/ 551458 h 3828362"/>
                <a:gd name="connsiteX4" fmla="*/ 55673 w 551864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55673 w 552152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107821 w 552152"/>
                <a:gd name="connsiteY4" fmla="*/ 0 h 3828362"/>
                <a:gd name="connsiteX0" fmla="*/ 0 w 528054"/>
                <a:gd name="connsiteY0" fmla="*/ 3828362 h 3828362"/>
                <a:gd name="connsiteX1" fmla="*/ 88168 w 528054"/>
                <a:gd name="connsiteY1" fmla="*/ 3286704 h 3828362"/>
                <a:gd name="connsiteX2" fmla="*/ 527685 w 528054"/>
                <a:gd name="connsiteY2" fmla="*/ 1841981 h 3828362"/>
                <a:gd name="connsiteX3" fmla="*/ 161129 w 528054"/>
                <a:gd name="connsiteY3" fmla="*/ 551458 h 3828362"/>
                <a:gd name="connsiteX4" fmla="*/ 83723 w 528054"/>
                <a:gd name="connsiteY4" fmla="*/ 0 h 38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54" h="3828362">
                  <a:moveTo>
                    <a:pt x="0" y="3828362"/>
                  </a:moveTo>
                  <a:cubicBezTo>
                    <a:pt x="32643" y="3529248"/>
                    <a:pt x="221" y="3617767"/>
                    <a:pt x="88168" y="3286704"/>
                  </a:cubicBezTo>
                  <a:cubicBezTo>
                    <a:pt x="176115" y="2955641"/>
                    <a:pt x="515525" y="2297855"/>
                    <a:pt x="527685" y="1841981"/>
                  </a:cubicBezTo>
                  <a:cubicBezTo>
                    <a:pt x="539845" y="1386107"/>
                    <a:pt x="248780" y="854196"/>
                    <a:pt x="161129" y="551458"/>
                  </a:cubicBezTo>
                  <a:cubicBezTo>
                    <a:pt x="73478" y="248721"/>
                    <a:pt x="111758" y="276367"/>
                    <a:pt x="83723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 flipH="1">
              <a:off x="9249621" y="1036533"/>
              <a:ext cx="522701" cy="3330294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  <a:gd name="connsiteX0" fmla="*/ 0 w 671023"/>
                <a:gd name="connsiteY0" fmla="*/ 3802806 h 3802806"/>
                <a:gd name="connsiteX1" fmla="*/ 186764 w 671023"/>
                <a:gd name="connsiteY1" fmla="*/ 3278185 h 3802806"/>
                <a:gd name="connsiteX2" fmla="*/ 670979 w 671023"/>
                <a:gd name="connsiteY2" fmla="*/ 1816425 h 3802806"/>
                <a:gd name="connsiteX3" fmla="*/ 215026 w 671023"/>
                <a:gd name="connsiteY3" fmla="*/ 525902 h 3802806"/>
                <a:gd name="connsiteX4" fmla="*/ 122721 w 671023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28362 h 3828362"/>
                <a:gd name="connsiteX1" fmla="*/ 149516 w 671210"/>
                <a:gd name="connsiteY1" fmla="*/ 3286704 h 3828362"/>
                <a:gd name="connsiteX2" fmla="*/ 670979 w 671210"/>
                <a:gd name="connsiteY2" fmla="*/ 1841981 h 3828362"/>
                <a:gd name="connsiteX3" fmla="*/ 215026 w 671210"/>
                <a:gd name="connsiteY3" fmla="*/ 551458 h 3828362"/>
                <a:gd name="connsiteX4" fmla="*/ 122721 w 671210"/>
                <a:gd name="connsiteY4" fmla="*/ 0 h 3828362"/>
                <a:gd name="connsiteX0" fmla="*/ 0 w 671007"/>
                <a:gd name="connsiteY0" fmla="*/ 3828362 h 3828362"/>
                <a:gd name="connsiteX1" fmla="*/ 149516 w 671007"/>
                <a:gd name="connsiteY1" fmla="*/ 3286704 h 3828362"/>
                <a:gd name="connsiteX2" fmla="*/ 670979 w 671007"/>
                <a:gd name="connsiteY2" fmla="*/ 1841981 h 3828362"/>
                <a:gd name="connsiteX3" fmla="*/ 215026 w 671007"/>
                <a:gd name="connsiteY3" fmla="*/ 551458 h 3828362"/>
                <a:gd name="connsiteX4" fmla="*/ 122721 w 671007"/>
                <a:gd name="connsiteY4" fmla="*/ 0 h 3828362"/>
                <a:gd name="connsiteX0" fmla="*/ 0 w 618862"/>
                <a:gd name="connsiteY0" fmla="*/ 3828362 h 3828362"/>
                <a:gd name="connsiteX1" fmla="*/ 149516 w 618862"/>
                <a:gd name="connsiteY1" fmla="*/ 3286704 h 3828362"/>
                <a:gd name="connsiteX2" fmla="*/ 618831 w 618862"/>
                <a:gd name="connsiteY2" fmla="*/ 1841981 h 3828362"/>
                <a:gd name="connsiteX3" fmla="*/ 215026 w 618862"/>
                <a:gd name="connsiteY3" fmla="*/ 551458 h 3828362"/>
                <a:gd name="connsiteX4" fmla="*/ 122721 w 618862"/>
                <a:gd name="connsiteY4" fmla="*/ 0 h 3828362"/>
                <a:gd name="connsiteX0" fmla="*/ 0 w 618912"/>
                <a:gd name="connsiteY0" fmla="*/ 3828362 h 3828362"/>
                <a:gd name="connsiteX1" fmla="*/ 179314 w 618912"/>
                <a:gd name="connsiteY1" fmla="*/ 3286704 h 3828362"/>
                <a:gd name="connsiteX2" fmla="*/ 618831 w 618912"/>
                <a:gd name="connsiteY2" fmla="*/ 1841981 h 3828362"/>
                <a:gd name="connsiteX3" fmla="*/ 215026 w 618912"/>
                <a:gd name="connsiteY3" fmla="*/ 551458 h 3828362"/>
                <a:gd name="connsiteX4" fmla="*/ 122721 w 618912"/>
                <a:gd name="connsiteY4" fmla="*/ 0 h 3828362"/>
                <a:gd name="connsiteX0" fmla="*/ 0 w 551864"/>
                <a:gd name="connsiteY0" fmla="*/ 3828362 h 3828362"/>
                <a:gd name="connsiteX1" fmla="*/ 112266 w 551864"/>
                <a:gd name="connsiteY1" fmla="*/ 3286704 h 3828362"/>
                <a:gd name="connsiteX2" fmla="*/ 551783 w 551864"/>
                <a:gd name="connsiteY2" fmla="*/ 1841981 h 3828362"/>
                <a:gd name="connsiteX3" fmla="*/ 147978 w 551864"/>
                <a:gd name="connsiteY3" fmla="*/ 551458 h 3828362"/>
                <a:gd name="connsiteX4" fmla="*/ 55673 w 551864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55673 w 552152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107821 w 552152"/>
                <a:gd name="connsiteY4" fmla="*/ 0 h 3828362"/>
                <a:gd name="connsiteX0" fmla="*/ 0 w 528054"/>
                <a:gd name="connsiteY0" fmla="*/ 3828362 h 3828362"/>
                <a:gd name="connsiteX1" fmla="*/ 88168 w 528054"/>
                <a:gd name="connsiteY1" fmla="*/ 3286704 h 3828362"/>
                <a:gd name="connsiteX2" fmla="*/ 527685 w 528054"/>
                <a:gd name="connsiteY2" fmla="*/ 1841981 h 3828362"/>
                <a:gd name="connsiteX3" fmla="*/ 161129 w 528054"/>
                <a:gd name="connsiteY3" fmla="*/ 551458 h 3828362"/>
                <a:gd name="connsiteX4" fmla="*/ 83723 w 528054"/>
                <a:gd name="connsiteY4" fmla="*/ 0 h 382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054" h="3828362">
                  <a:moveTo>
                    <a:pt x="0" y="3828362"/>
                  </a:moveTo>
                  <a:cubicBezTo>
                    <a:pt x="32643" y="3529248"/>
                    <a:pt x="221" y="3617767"/>
                    <a:pt x="88168" y="3286704"/>
                  </a:cubicBezTo>
                  <a:cubicBezTo>
                    <a:pt x="176115" y="2955641"/>
                    <a:pt x="515525" y="2297855"/>
                    <a:pt x="527685" y="1841981"/>
                  </a:cubicBezTo>
                  <a:cubicBezTo>
                    <a:pt x="539845" y="1386107"/>
                    <a:pt x="248780" y="854196"/>
                    <a:pt x="161129" y="551458"/>
                  </a:cubicBezTo>
                  <a:cubicBezTo>
                    <a:pt x="73478" y="248721"/>
                    <a:pt x="111758" y="276367"/>
                    <a:pt x="83723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 95"/>
            <p:cNvSpPr/>
            <p:nvPr/>
          </p:nvSpPr>
          <p:spPr>
            <a:xfrm>
              <a:off x="10058764" y="1027765"/>
              <a:ext cx="426943" cy="333906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  <a:gd name="connsiteX0" fmla="*/ 0 w 671023"/>
                <a:gd name="connsiteY0" fmla="*/ 3802806 h 3802806"/>
                <a:gd name="connsiteX1" fmla="*/ 186764 w 671023"/>
                <a:gd name="connsiteY1" fmla="*/ 3278185 h 3802806"/>
                <a:gd name="connsiteX2" fmla="*/ 670979 w 671023"/>
                <a:gd name="connsiteY2" fmla="*/ 1816425 h 3802806"/>
                <a:gd name="connsiteX3" fmla="*/ 215026 w 671023"/>
                <a:gd name="connsiteY3" fmla="*/ 525902 h 3802806"/>
                <a:gd name="connsiteX4" fmla="*/ 122721 w 671023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28362 h 3828362"/>
                <a:gd name="connsiteX1" fmla="*/ 149516 w 671210"/>
                <a:gd name="connsiteY1" fmla="*/ 3286704 h 3828362"/>
                <a:gd name="connsiteX2" fmla="*/ 670979 w 671210"/>
                <a:gd name="connsiteY2" fmla="*/ 1841981 h 3828362"/>
                <a:gd name="connsiteX3" fmla="*/ 215026 w 671210"/>
                <a:gd name="connsiteY3" fmla="*/ 551458 h 3828362"/>
                <a:gd name="connsiteX4" fmla="*/ 122721 w 671210"/>
                <a:gd name="connsiteY4" fmla="*/ 0 h 3828362"/>
                <a:gd name="connsiteX0" fmla="*/ 0 w 671007"/>
                <a:gd name="connsiteY0" fmla="*/ 3828362 h 3828362"/>
                <a:gd name="connsiteX1" fmla="*/ 149516 w 671007"/>
                <a:gd name="connsiteY1" fmla="*/ 3286704 h 3828362"/>
                <a:gd name="connsiteX2" fmla="*/ 670979 w 671007"/>
                <a:gd name="connsiteY2" fmla="*/ 1841981 h 3828362"/>
                <a:gd name="connsiteX3" fmla="*/ 215026 w 671007"/>
                <a:gd name="connsiteY3" fmla="*/ 551458 h 3828362"/>
                <a:gd name="connsiteX4" fmla="*/ 122721 w 671007"/>
                <a:gd name="connsiteY4" fmla="*/ 0 h 3828362"/>
                <a:gd name="connsiteX0" fmla="*/ 0 w 618862"/>
                <a:gd name="connsiteY0" fmla="*/ 3828362 h 3828362"/>
                <a:gd name="connsiteX1" fmla="*/ 149516 w 618862"/>
                <a:gd name="connsiteY1" fmla="*/ 3286704 h 3828362"/>
                <a:gd name="connsiteX2" fmla="*/ 618831 w 618862"/>
                <a:gd name="connsiteY2" fmla="*/ 1841981 h 3828362"/>
                <a:gd name="connsiteX3" fmla="*/ 215026 w 618862"/>
                <a:gd name="connsiteY3" fmla="*/ 551458 h 3828362"/>
                <a:gd name="connsiteX4" fmla="*/ 122721 w 618862"/>
                <a:gd name="connsiteY4" fmla="*/ 0 h 3828362"/>
                <a:gd name="connsiteX0" fmla="*/ 0 w 618912"/>
                <a:gd name="connsiteY0" fmla="*/ 3828362 h 3828362"/>
                <a:gd name="connsiteX1" fmla="*/ 179314 w 618912"/>
                <a:gd name="connsiteY1" fmla="*/ 3286704 h 3828362"/>
                <a:gd name="connsiteX2" fmla="*/ 618831 w 618912"/>
                <a:gd name="connsiteY2" fmla="*/ 1841981 h 3828362"/>
                <a:gd name="connsiteX3" fmla="*/ 215026 w 618912"/>
                <a:gd name="connsiteY3" fmla="*/ 551458 h 3828362"/>
                <a:gd name="connsiteX4" fmla="*/ 122721 w 618912"/>
                <a:gd name="connsiteY4" fmla="*/ 0 h 3828362"/>
                <a:gd name="connsiteX0" fmla="*/ 0 w 551864"/>
                <a:gd name="connsiteY0" fmla="*/ 3828362 h 3828362"/>
                <a:gd name="connsiteX1" fmla="*/ 112266 w 551864"/>
                <a:gd name="connsiteY1" fmla="*/ 3286704 h 3828362"/>
                <a:gd name="connsiteX2" fmla="*/ 551783 w 551864"/>
                <a:gd name="connsiteY2" fmla="*/ 1841981 h 3828362"/>
                <a:gd name="connsiteX3" fmla="*/ 147978 w 551864"/>
                <a:gd name="connsiteY3" fmla="*/ 551458 h 3828362"/>
                <a:gd name="connsiteX4" fmla="*/ 55673 w 551864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55673 w 552152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107821 w 552152"/>
                <a:gd name="connsiteY4" fmla="*/ 0 h 3828362"/>
                <a:gd name="connsiteX0" fmla="*/ 0 w 439915"/>
                <a:gd name="connsiteY0" fmla="*/ 3828362 h 3828362"/>
                <a:gd name="connsiteX1" fmla="*/ 112266 w 439915"/>
                <a:gd name="connsiteY1" fmla="*/ 3286704 h 3828362"/>
                <a:gd name="connsiteX2" fmla="*/ 439325 w 439915"/>
                <a:gd name="connsiteY2" fmla="*/ 1860352 h 3828362"/>
                <a:gd name="connsiteX3" fmla="*/ 185227 w 439915"/>
                <a:gd name="connsiteY3" fmla="*/ 551458 h 3828362"/>
                <a:gd name="connsiteX4" fmla="*/ 107821 w 439915"/>
                <a:gd name="connsiteY4" fmla="*/ 0 h 3828362"/>
                <a:gd name="connsiteX0" fmla="*/ 0 w 439490"/>
                <a:gd name="connsiteY0" fmla="*/ 3828362 h 3828362"/>
                <a:gd name="connsiteX1" fmla="*/ 112266 w 439490"/>
                <a:gd name="connsiteY1" fmla="*/ 3286704 h 3828362"/>
                <a:gd name="connsiteX2" fmla="*/ 439325 w 439490"/>
                <a:gd name="connsiteY2" fmla="*/ 1860352 h 3828362"/>
                <a:gd name="connsiteX3" fmla="*/ 153097 w 439490"/>
                <a:gd name="connsiteY3" fmla="*/ 569828 h 3828362"/>
                <a:gd name="connsiteX4" fmla="*/ 107821 w 439490"/>
                <a:gd name="connsiteY4" fmla="*/ 0 h 3828362"/>
                <a:gd name="connsiteX0" fmla="*/ 0 w 439490"/>
                <a:gd name="connsiteY0" fmla="*/ 3791620 h 3791620"/>
                <a:gd name="connsiteX1" fmla="*/ 112266 w 439490"/>
                <a:gd name="connsiteY1" fmla="*/ 3249962 h 3791620"/>
                <a:gd name="connsiteX2" fmla="*/ 439325 w 439490"/>
                <a:gd name="connsiteY2" fmla="*/ 1823610 h 3791620"/>
                <a:gd name="connsiteX3" fmla="*/ 153097 w 439490"/>
                <a:gd name="connsiteY3" fmla="*/ 533086 h 3791620"/>
                <a:gd name="connsiteX4" fmla="*/ 99789 w 439490"/>
                <a:gd name="connsiteY4" fmla="*/ 0 h 3791620"/>
                <a:gd name="connsiteX0" fmla="*/ 0 w 439729"/>
                <a:gd name="connsiteY0" fmla="*/ 3791620 h 3791620"/>
                <a:gd name="connsiteX1" fmla="*/ 88168 w 439729"/>
                <a:gd name="connsiteY1" fmla="*/ 3249962 h 3791620"/>
                <a:gd name="connsiteX2" fmla="*/ 439325 w 439729"/>
                <a:gd name="connsiteY2" fmla="*/ 1823610 h 3791620"/>
                <a:gd name="connsiteX3" fmla="*/ 153097 w 439729"/>
                <a:gd name="connsiteY3" fmla="*/ 533086 h 3791620"/>
                <a:gd name="connsiteX4" fmla="*/ 99789 w 439729"/>
                <a:gd name="connsiteY4" fmla="*/ 0 h 3791620"/>
                <a:gd name="connsiteX0" fmla="*/ 0 w 463827"/>
                <a:gd name="connsiteY0" fmla="*/ 3791620 h 3791620"/>
                <a:gd name="connsiteX1" fmla="*/ 112266 w 463827"/>
                <a:gd name="connsiteY1" fmla="*/ 3249962 h 3791620"/>
                <a:gd name="connsiteX2" fmla="*/ 463423 w 463827"/>
                <a:gd name="connsiteY2" fmla="*/ 1823610 h 3791620"/>
                <a:gd name="connsiteX3" fmla="*/ 177195 w 463827"/>
                <a:gd name="connsiteY3" fmla="*/ 533086 h 3791620"/>
                <a:gd name="connsiteX4" fmla="*/ 123887 w 463827"/>
                <a:gd name="connsiteY4" fmla="*/ 0 h 3791620"/>
                <a:gd name="connsiteX0" fmla="*/ 0 w 463827"/>
                <a:gd name="connsiteY0" fmla="*/ 3791620 h 3791620"/>
                <a:gd name="connsiteX1" fmla="*/ 112266 w 463827"/>
                <a:gd name="connsiteY1" fmla="*/ 3249962 h 3791620"/>
                <a:gd name="connsiteX2" fmla="*/ 463423 w 463827"/>
                <a:gd name="connsiteY2" fmla="*/ 1823610 h 3791620"/>
                <a:gd name="connsiteX3" fmla="*/ 177195 w 463827"/>
                <a:gd name="connsiteY3" fmla="*/ 533086 h 3791620"/>
                <a:gd name="connsiteX4" fmla="*/ 107822 w 463827"/>
                <a:gd name="connsiteY4" fmla="*/ 0 h 3791620"/>
                <a:gd name="connsiteX0" fmla="*/ 0 w 463446"/>
                <a:gd name="connsiteY0" fmla="*/ 3791620 h 3791620"/>
                <a:gd name="connsiteX1" fmla="*/ 112266 w 463446"/>
                <a:gd name="connsiteY1" fmla="*/ 3249962 h 3791620"/>
                <a:gd name="connsiteX2" fmla="*/ 463423 w 463446"/>
                <a:gd name="connsiteY2" fmla="*/ 1823610 h 3791620"/>
                <a:gd name="connsiteX3" fmla="*/ 128998 w 463446"/>
                <a:gd name="connsiteY3" fmla="*/ 542272 h 3791620"/>
                <a:gd name="connsiteX4" fmla="*/ 107822 w 463446"/>
                <a:gd name="connsiteY4" fmla="*/ 0 h 3791620"/>
                <a:gd name="connsiteX0" fmla="*/ 0 w 463446"/>
                <a:gd name="connsiteY0" fmla="*/ 3782435 h 3782435"/>
                <a:gd name="connsiteX1" fmla="*/ 112266 w 463446"/>
                <a:gd name="connsiteY1" fmla="*/ 3240777 h 3782435"/>
                <a:gd name="connsiteX2" fmla="*/ 463423 w 463446"/>
                <a:gd name="connsiteY2" fmla="*/ 1814425 h 3782435"/>
                <a:gd name="connsiteX3" fmla="*/ 128998 w 463446"/>
                <a:gd name="connsiteY3" fmla="*/ 533087 h 3782435"/>
                <a:gd name="connsiteX4" fmla="*/ 75691 w 463446"/>
                <a:gd name="connsiteY4" fmla="*/ 0 h 3782435"/>
                <a:gd name="connsiteX0" fmla="*/ 0 w 431314"/>
                <a:gd name="connsiteY0" fmla="*/ 3782435 h 3782435"/>
                <a:gd name="connsiteX1" fmla="*/ 80134 w 431314"/>
                <a:gd name="connsiteY1" fmla="*/ 3240777 h 3782435"/>
                <a:gd name="connsiteX2" fmla="*/ 431291 w 431314"/>
                <a:gd name="connsiteY2" fmla="*/ 1814425 h 3782435"/>
                <a:gd name="connsiteX3" fmla="*/ 96866 w 431314"/>
                <a:gd name="connsiteY3" fmla="*/ 533087 h 3782435"/>
                <a:gd name="connsiteX4" fmla="*/ 43559 w 431314"/>
                <a:gd name="connsiteY4" fmla="*/ 0 h 3782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314" h="3782435">
                  <a:moveTo>
                    <a:pt x="0" y="3782435"/>
                  </a:moveTo>
                  <a:cubicBezTo>
                    <a:pt x="32643" y="3483321"/>
                    <a:pt x="8252" y="3568778"/>
                    <a:pt x="80134" y="3240777"/>
                  </a:cubicBezTo>
                  <a:cubicBezTo>
                    <a:pt x="152016" y="2912776"/>
                    <a:pt x="428502" y="2265707"/>
                    <a:pt x="431291" y="1814425"/>
                  </a:cubicBezTo>
                  <a:cubicBezTo>
                    <a:pt x="434080" y="1363143"/>
                    <a:pt x="184517" y="835825"/>
                    <a:pt x="96866" y="533087"/>
                  </a:cubicBezTo>
                  <a:cubicBezTo>
                    <a:pt x="9215" y="230350"/>
                    <a:pt x="71594" y="276367"/>
                    <a:pt x="43559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96"/>
            <p:cNvSpPr/>
            <p:nvPr/>
          </p:nvSpPr>
          <p:spPr>
            <a:xfrm flipH="1">
              <a:off x="9456702" y="1031164"/>
              <a:ext cx="434895" cy="3335663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  <a:gd name="connsiteX0" fmla="*/ 0 w 671023"/>
                <a:gd name="connsiteY0" fmla="*/ 3802806 h 3802806"/>
                <a:gd name="connsiteX1" fmla="*/ 186764 w 671023"/>
                <a:gd name="connsiteY1" fmla="*/ 3278185 h 3802806"/>
                <a:gd name="connsiteX2" fmla="*/ 670979 w 671023"/>
                <a:gd name="connsiteY2" fmla="*/ 1816425 h 3802806"/>
                <a:gd name="connsiteX3" fmla="*/ 215026 w 671023"/>
                <a:gd name="connsiteY3" fmla="*/ 525902 h 3802806"/>
                <a:gd name="connsiteX4" fmla="*/ 122721 w 671023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02806 h 3802806"/>
                <a:gd name="connsiteX1" fmla="*/ 149516 w 671210"/>
                <a:gd name="connsiteY1" fmla="*/ 3261148 h 3802806"/>
                <a:gd name="connsiteX2" fmla="*/ 670979 w 671210"/>
                <a:gd name="connsiteY2" fmla="*/ 1816425 h 3802806"/>
                <a:gd name="connsiteX3" fmla="*/ 215026 w 671210"/>
                <a:gd name="connsiteY3" fmla="*/ 525902 h 3802806"/>
                <a:gd name="connsiteX4" fmla="*/ 122721 w 671210"/>
                <a:gd name="connsiteY4" fmla="*/ 0 h 3802806"/>
                <a:gd name="connsiteX0" fmla="*/ 0 w 671210"/>
                <a:gd name="connsiteY0" fmla="*/ 3828362 h 3828362"/>
                <a:gd name="connsiteX1" fmla="*/ 149516 w 671210"/>
                <a:gd name="connsiteY1" fmla="*/ 3286704 h 3828362"/>
                <a:gd name="connsiteX2" fmla="*/ 670979 w 671210"/>
                <a:gd name="connsiteY2" fmla="*/ 1841981 h 3828362"/>
                <a:gd name="connsiteX3" fmla="*/ 215026 w 671210"/>
                <a:gd name="connsiteY3" fmla="*/ 551458 h 3828362"/>
                <a:gd name="connsiteX4" fmla="*/ 122721 w 671210"/>
                <a:gd name="connsiteY4" fmla="*/ 0 h 3828362"/>
                <a:gd name="connsiteX0" fmla="*/ 0 w 671007"/>
                <a:gd name="connsiteY0" fmla="*/ 3828362 h 3828362"/>
                <a:gd name="connsiteX1" fmla="*/ 149516 w 671007"/>
                <a:gd name="connsiteY1" fmla="*/ 3286704 h 3828362"/>
                <a:gd name="connsiteX2" fmla="*/ 670979 w 671007"/>
                <a:gd name="connsiteY2" fmla="*/ 1841981 h 3828362"/>
                <a:gd name="connsiteX3" fmla="*/ 215026 w 671007"/>
                <a:gd name="connsiteY3" fmla="*/ 551458 h 3828362"/>
                <a:gd name="connsiteX4" fmla="*/ 122721 w 671007"/>
                <a:gd name="connsiteY4" fmla="*/ 0 h 3828362"/>
                <a:gd name="connsiteX0" fmla="*/ 0 w 618862"/>
                <a:gd name="connsiteY0" fmla="*/ 3828362 h 3828362"/>
                <a:gd name="connsiteX1" fmla="*/ 149516 w 618862"/>
                <a:gd name="connsiteY1" fmla="*/ 3286704 h 3828362"/>
                <a:gd name="connsiteX2" fmla="*/ 618831 w 618862"/>
                <a:gd name="connsiteY2" fmla="*/ 1841981 h 3828362"/>
                <a:gd name="connsiteX3" fmla="*/ 215026 w 618862"/>
                <a:gd name="connsiteY3" fmla="*/ 551458 h 3828362"/>
                <a:gd name="connsiteX4" fmla="*/ 122721 w 618862"/>
                <a:gd name="connsiteY4" fmla="*/ 0 h 3828362"/>
                <a:gd name="connsiteX0" fmla="*/ 0 w 618912"/>
                <a:gd name="connsiteY0" fmla="*/ 3828362 h 3828362"/>
                <a:gd name="connsiteX1" fmla="*/ 179314 w 618912"/>
                <a:gd name="connsiteY1" fmla="*/ 3286704 h 3828362"/>
                <a:gd name="connsiteX2" fmla="*/ 618831 w 618912"/>
                <a:gd name="connsiteY2" fmla="*/ 1841981 h 3828362"/>
                <a:gd name="connsiteX3" fmla="*/ 215026 w 618912"/>
                <a:gd name="connsiteY3" fmla="*/ 551458 h 3828362"/>
                <a:gd name="connsiteX4" fmla="*/ 122721 w 618912"/>
                <a:gd name="connsiteY4" fmla="*/ 0 h 3828362"/>
                <a:gd name="connsiteX0" fmla="*/ 0 w 551864"/>
                <a:gd name="connsiteY0" fmla="*/ 3828362 h 3828362"/>
                <a:gd name="connsiteX1" fmla="*/ 112266 w 551864"/>
                <a:gd name="connsiteY1" fmla="*/ 3286704 h 3828362"/>
                <a:gd name="connsiteX2" fmla="*/ 551783 w 551864"/>
                <a:gd name="connsiteY2" fmla="*/ 1841981 h 3828362"/>
                <a:gd name="connsiteX3" fmla="*/ 147978 w 551864"/>
                <a:gd name="connsiteY3" fmla="*/ 551458 h 3828362"/>
                <a:gd name="connsiteX4" fmla="*/ 55673 w 551864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55673 w 552152"/>
                <a:gd name="connsiteY4" fmla="*/ 0 h 3828362"/>
                <a:gd name="connsiteX0" fmla="*/ 0 w 552152"/>
                <a:gd name="connsiteY0" fmla="*/ 3828362 h 3828362"/>
                <a:gd name="connsiteX1" fmla="*/ 112266 w 552152"/>
                <a:gd name="connsiteY1" fmla="*/ 3286704 h 3828362"/>
                <a:gd name="connsiteX2" fmla="*/ 551783 w 552152"/>
                <a:gd name="connsiteY2" fmla="*/ 1841981 h 3828362"/>
                <a:gd name="connsiteX3" fmla="*/ 185227 w 552152"/>
                <a:gd name="connsiteY3" fmla="*/ 551458 h 3828362"/>
                <a:gd name="connsiteX4" fmla="*/ 107821 w 552152"/>
                <a:gd name="connsiteY4" fmla="*/ 0 h 3828362"/>
                <a:gd name="connsiteX0" fmla="*/ 0 w 439915"/>
                <a:gd name="connsiteY0" fmla="*/ 3828362 h 3828362"/>
                <a:gd name="connsiteX1" fmla="*/ 112266 w 439915"/>
                <a:gd name="connsiteY1" fmla="*/ 3286704 h 3828362"/>
                <a:gd name="connsiteX2" fmla="*/ 439325 w 439915"/>
                <a:gd name="connsiteY2" fmla="*/ 1860352 h 3828362"/>
                <a:gd name="connsiteX3" fmla="*/ 185227 w 439915"/>
                <a:gd name="connsiteY3" fmla="*/ 551458 h 3828362"/>
                <a:gd name="connsiteX4" fmla="*/ 107821 w 439915"/>
                <a:gd name="connsiteY4" fmla="*/ 0 h 3828362"/>
                <a:gd name="connsiteX0" fmla="*/ 0 w 439490"/>
                <a:gd name="connsiteY0" fmla="*/ 3828362 h 3828362"/>
                <a:gd name="connsiteX1" fmla="*/ 112266 w 439490"/>
                <a:gd name="connsiteY1" fmla="*/ 3286704 h 3828362"/>
                <a:gd name="connsiteX2" fmla="*/ 439325 w 439490"/>
                <a:gd name="connsiteY2" fmla="*/ 1860352 h 3828362"/>
                <a:gd name="connsiteX3" fmla="*/ 153097 w 439490"/>
                <a:gd name="connsiteY3" fmla="*/ 569828 h 3828362"/>
                <a:gd name="connsiteX4" fmla="*/ 107821 w 439490"/>
                <a:gd name="connsiteY4" fmla="*/ 0 h 3828362"/>
                <a:gd name="connsiteX0" fmla="*/ 0 w 439490"/>
                <a:gd name="connsiteY0" fmla="*/ 3791620 h 3791620"/>
                <a:gd name="connsiteX1" fmla="*/ 112266 w 439490"/>
                <a:gd name="connsiteY1" fmla="*/ 3249962 h 3791620"/>
                <a:gd name="connsiteX2" fmla="*/ 439325 w 439490"/>
                <a:gd name="connsiteY2" fmla="*/ 1823610 h 3791620"/>
                <a:gd name="connsiteX3" fmla="*/ 153097 w 439490"/>
                <a:gd name="connsiteY3" fmla="*/ 533086 h 3791620"/>
                <a:gd name="connsiteX4" fmla="*/ 99789 w 439490"/>
                <a:gd name="connsiteY4" fmla="*/ 0 h 3791620"/>
                <a:gd name="connsiteX0" fmla="*/ 0 w 439729"/>
                <a:gd name="connsiteY0" fmla="*/ 3791620 h 3791620"/>
                <a:gd name="connsiteX1" fmla="*/ 88168 w 439729"/>
                <a:gd name="connsiteY1" fmla="*/ 3249962 h 3791620"/>
                <a:gd name="connsiteX2" fmla="*/ 439325 w 439729"/>
                <a:gd name="connsiteY2" fmla="*/ 1823610 h 3791620"/>
                <a:gd name="connsiteX3" fmla="*/ 153097 w 439729"/>
                <a:gd name="connsiteY3" fmla="*/ 533086 h 3791620"/>
                <a:gd name="connsiteX4" fmla="*/ 99789 w 439729"/>
                <a:gd name="connsiteY4" fmla="*/ 0 h 3791620"/>
                <a:gd name="connsiteX0" fmla="*/ 0 w 463827"/>
                <a:gd name="connsiteY0" fmla="*/ 3791620 h 3791620"/>
                <a:gd name="connsiteX1" fmla="*/ 112266 w 463827"/>
                <a:gd name="connsiteY1" fmla="*/ 3249962 h 3791620"/>
                <a:gd name="connsiteX2" fmla="*/ 463423 w 463827"/>
                <a:gd name="connsiteY2" fmla="*/ 1823610 h 3791620"/>
                <a:gd name="connsiteX3" fmla="*/ 177195 w 463827"/>
                <a:gd name="connsiteY3" fmla="*/ 533086 h 3791620"/>
                <a:gd name="connsiteX4" fmla="*/ 123887 w 463827"/>
                <a:gd name="connsiteY4" fmla="*/ 0 h 3791620"/>
                <a:gd name="connsiteX0" fmla="*/ 0 w 463827"/>
                <a:gd name="connsiteY0" fmla="*/ 3791620 h 3791620"/>
                <a:gd name="connsiteX1" fmla="*/ 112266 w 463827"/>
                <a:gd name="connsiteY1" fmla="*/ 3249962 h 3791620"/>
                <a:gd name="connsiteX2" fmla="*/ 463423 w 463827"/>
                <a:gd name="connsiteY2" fmla="*/ 1823610 h 3791620"/>
                <a:gd name="connsiteX3" fmla="*/ 177195 w 463827"/>
                <a:gd name="connsiteY3" fmla="*/ 533086 h 3791620"/>
                <a:gd name="connsiteX4" fmla="*/ 107822 w 463827"/>
                <a:gd name="connsiteY4" fmla="*/ 0 h 3791620"/>
                <a:gd name="connsiteX0" fmla="*/ 0 w 463446"/>
                <a:gd name="connsiteY0" fmla="*/ 3791620 h 3791620"/>
                <a:gd name="connsiteX1" fmla="*/ 112266 w 463446"/>
                <a:gd name="connsiteY1" fmla="*/ 3249962 h 3791620"/>
                <a:gd name="connsiteX2" fmla="*/ 463423 w 463446"/>
                <a:gd name="connsiteY2" fmla="*/ 1823610 h 3791620"/>
                <a:gd name="connsiteX3" fmla="*/ 128999 w 463446"/>
                <a:gd name="connsiteY3" fmla="*/ 533086 h 3791620"/>
                <a:gd name="connsiteX4" fmla="*/ 107822 w 463446"/>
                <a:gd name="connsiteY4" fmla="*/ 0 h 3791620"/>
                <a:gd name="connsiteX0" fmla="*/ 0 w 463446"/>
                <a:gd name="connsiteY0" fmla="*/ 3791620 h 3791620"/>
                <a:gd name="connsiteX1" fmla="*/ 112266 w 463446"/>
                <a:gd name="connsiteY1" fmla="*/ 3249962 h 3791620"/>
                <a:gd name="connsiteX2" fmla="*/ 463423 w 463446"/>
                <a:gd name="connsiteY2" fmla="*/ 1823610 h 3791620"/>
                <a:gd name="connsiteX3" fmla="*/ 128999 w 463446"/>
                <a:gd name="connsiteY3" fmla="*/ 533086 h 3791620"/>
                <a:gd name="connsiteX4" fmla="*/ 67659 w 463446"/>
                <a:gd name="connsiteY4" fmla="*/ 0 h 3791620"/>
                <a:gd name="connsiteX0" fmla="*/ 0 w 439348"/>
                <a:gd name="connsiteY0" fmla="*/ 3791620 h 3791620"/>
                <a:gd name="connsiteX1" fmla="*/ 88168 w 439348"/>
                <a:gd name="connsiteY1" fmla="*/ 3249962 h 3791620"/>
                <a:gd name="connsiteX2" fmla="*/ 439325 w 439348"/>
                <a:gd name="connsiteY2" fmla="*/ 1823610 h 3791620"/>
                <a:gd name="connsiteX3" fmla="*/ 104901 w 439348"/>
                <a:gd name="connsiteY3" fmla="*/ 533086 h 3791620"/>
                <a:gd name="connsiteX4" fmla="*/ 43561 w 439348"/>
                <a:gd name="connsiteY4" fmla="*/ 0 h 379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348" h="3791620">
                  <a:moveTo>
                    <a:pt x="0" y="3791620"/>
                  </a:moveTo>
                  <a:cubicBezTo>
                    <a:pt x="32643" y="3492506"/>
                    <a:pt x="14947" y="3577964"/>
                    <a:pt x="88168" y="3249962"/>
                  </a:cubicBezTo>
                  <a:cubicBezTo>
                    <a:pt x="161389" y="2921960"/>
                    <a:pt x="436536" y="2276423"/>
                    <a:pt x="439325" y="1823610"/>
                  </a:cubicBezTo>
                  <a:cubicBezTo>
                    <a:pt x="442114" y="1370797"/>
                    <a:pt x="192552" y="835824"/>
                    <a:pt x="104901" y="533086"/>
                  </a:cubicBezTo>
                  <a:cubicBezTo>
                    <a:pt x="17250" y="230349"/>
                    <a:pt x="71596" y="276367"/>
                    <a:pt x="43561" y="0"/>
                  </a:cubicBezTo>
                </a:path>
              </a:pathLst>
            </a:custGeom>
            <a:noFill/>
            <a:ln w="381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8507154" y="4854743"/>
            <a:ext cx="27222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Meissner effect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8873009" y="3019489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284933" y="3012115"/>
            <a:ext cx="36576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36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4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xit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7" dur="5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61" grpId="0"/>
      <p:bldP spid="63" grpId="0" animBg="1"/>
      <p:bldP spid="63" grpId="1" animBg="1"/>
      <p:bldP spid="67" grpId="0"/>
      <p:bldP spid="68" grpId="0"/>
      <p:bldP spid="69" grpId="0"/>
      <p:bldP spid="70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Type-II Superconductors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570763" y="1648932"/>
            <a:ext cx="4621237" cy="2706029"/>
            <a:chOff x="2058439" y="1786438"/>
            <a:chExt cx="7346857" cy="3915588"/>
          </a:xfrm>
        </p:grpSpPr>
        <p:sp>
          <p:nvSpPr>
            <p:cNvPr id="20" name="Freeform 19"/>
            <p:cNvSpPr/>
            <p:nvPr/>
          </p:nvSpPr>
          <p:spPr>
            <a:xfrm>
              <a:off x="2804625" y="3096213"/>
              <a:ext cx="3991967" cy="2023809"/>
            </a:xfrm>
            <a:custGeom>
              <a:avLst/>
              <a:gdLst>
                <a:gd name="connsiteX0" fmla="*/ 0 w 1850624"/>
                <a:gd name="connsiteY0" fmla="*/ 1963977 h 1979880"/>
                <a:gd name="connsiteX1" fmla="*/ 1725433 w 1850624"/>
                <a:gd name="connsiteY1" fmla="*/ 5 h 1979880"/>
                <a:gd name="connsiteX2" fmla="*/ 1717482 w 1850624"/>
                <a:gd name="connsiteY2" fmla="*/ 1979880 h 1979880"/>
                <a:gd name="connsiteX3" fmla="*/ 1717482 w 1850624"/>
                <a:gd name="connsiteY3" fmla="*/ 1979880 h 1979880"/>
                <a:gd name="connsiteX4" fmla="*/ 1709530 w 1850624"/>
                <a:gd name="connsiteY4" fmla="*/ 1979880 h 1979880"/>
                <a:gd name="connsiteX0" fmla="*/ 0 w 1750022"/>
                <a:gd name="connsiteY0" fmla="*/ 2060999 h 2076902"/>
                <a:gd name="connsiteX1" fmla="*/ 1359673 w 1750022"/>
                <a:gd name="connsiteY1" fmla="*/ 486641 h 2076902"/>
                <a:gd name="connsiteX2" fmla="*/ 1725433 w 1750022"/>
                <a:gd name="connsiteY2" fmla="*/ 97027 h 2076902"/>
                <a:gd name="connsiteX3" fmla="*/ 1717482 w 1750022"/>
                <a:gd name="connsiteY3" fmla="*/ 2076902 h 2076902"/>
                <a:gd name="connsiteX4" fmla="*/ 1717482 w 1750022"/>
                <a:gd name="connsiteY4" fmla="*/ 2076902 h 2076902"/>
                <a:gd name="connsiteX5" fmla="*/ 1709530 w 1750022"/>
                <a:gd name="connsiteY5" fmla="*/ 2076902 h 2076902"/>
                <a:gd name="connsiteX0" fmla="*/ 0 w 1791243"/>
                <a:gd name="connsiteY0" fmla="*/ 1953405 h 1969308"/>
                <a:gd name="connsiteX1" fmla="*/ 1359673 w 1791243"/>
                <a:gd name="connsiteY1" fmla="*/ 379047 h 1969308"/>
                <a:gd name="connsiteX2" fmla="*/ 1773141 w 1791243"/>
                <a:gd name="connsiteY2" fmla="*/ 124605 h 1969308"/>
                <a:gd name="connsiteX3" fmla="*/ 1717482 w 1791243"/>
                <a:gd name="connsiteY3" fmla="*/ 1969308 h 1969308"/>
                <a:gd name="connsiteX4" fmla="*/ 1717482 w 1791243"/>
                <a:gd name="connsiteY4" fmla="*/ 1969308 h 1969308"/>
                <a:gd name="connsiteX5" fmla="*/ 1709530 w 1791243"/>
                <a:gd name="connsiteY5" fmla="*/ 1969308 h 1969308"/>
                <a:gd name="connsiteX0" fmla="*/ 0 w 2059388"/>
                <a:gd name="connsiteY0" fmla="*/ 1953405 h 1969308"/>
                <a:gd name="connsiteX1" fmla="*/ 1359673 w 2059388"/>
                <a:gd name="connsiteY1" fmla="*/ 379047 h 1969308"/>
                <a:gd name="connsiteX2" fmla="*/ 1773141 w 2059388"/>
                <a:gd name="connsiteY2" fmla="*/ 124605 h 1969308"/>
                <a:gd name="connsiteX3" fmla="*/ 1717482 w 2059388"/>
                <a:gd name="connsiteY3" fmla="*/ 1969308 h 1969308"/>
                <a:gd name="connsiteX4" fmla="*/ 1717482 w 2059388"/>
                <a:gd name="connsiteY4" fmla="*/ 1969308 h 1969308"/>
                <a:gd name="connsiteX5" fmla="*/ 2059388 w 2059388"/>
                <a:gd name="connsiteY5" fmla="*/ 1659207 h 1969308"/>
                <a:gd name="connsiteX0" fmla="*/ 0 w 1791243"/>
                <a:gd name="connsiteY0" fmla="*/ 1953405 h 1969308"/>
                <a:gd name="connsiteX1" fmla="*/ 1359673 w 1791243"/>
                <a:gd name="connsiteY1" fmla="*/ 379047 h 1969308"/>
                <a:gd name="connsiteX2" fmla="*/ 1773141 w 1791243"/>
                <a:gd name="connsiteY2" fmla="*/ 124605 h 1969308"/>
                <a:gd name="connsiteX3" fmla="*/ 1717482 w 1791243"/>
                <a:gd name="connsiteY3" fmla="*/ 1969308 h 1969308"/>
                <a:gd name="connsiteX4" fmla="*/ 1717482 w 1791243"/>
                <a:gd name="connsiteY4" fmla="*/ 1969308 h 1969308"/>
                <a:gd name="connsiteX0" fmla="*/ 0 w 1796995"/>
                <a:gd name="connsiteY0" fmla="*/ 1953405 h 2105952"/>
                <a:gd name="connsiteX1" fmla="*/ 1359673 w 1796995"/>
                <a:gd name="connsiteY1" fmla="*/ 379047 h 2105952"/>
                <a:gd name="connsiteX2" fmla="*/ 1773141 w 1796995"/>
                <a:gd name="connsiteY2" fmla="*/ 124605 h 2105952"/>
                <a:gd name="connsiteX3" fmla="*/ 1717482 w 1796995"/>
                <a:gd name="connsiteY3" fmla="*/ 1969308 h 2105952"/>
                <a:gd name="connsiteX4" fmla="*/ 1796995 w 1796995"/>
                <a:gd name="connsiteY4" fmla="*/ 1969308 h 2105952"/>
                <a:gd name="connsiteX0" fmla="*/ 0 w 1789870"/>
                <a:gd name="connsiteY0" fmla="*/ 1953405 h 1969308"/>
                <a:gd name="connsiteX1" fmla="*/ 1359673 w 1789870"/>
                <a:gd name="connsiteY1" fmla="*/ 379047 h 1969308"/>
                <a:gd name="connsiteX2" fmla="*/ 1773141 w 1789870"/>
                <a:gd name="connsiteY2" fmla="*/ 124605 h 1969308"/>
                <a:gd name="connsiteX3" fmla="*/ 1717482 w 1789870"/>
                <a:gd name="connsiteY3" fmla="*/ 1969308 h 1969308"/>
                <a:gd name="connsiteX0" fmla="*/ 0 w 1892411"/>
                <a:gd name="connsiteY0" fmla="*/ 1945161 h 1945161"/>
                <a:gd name="connsiteX1" fmla="*/ 1359673 w 1892411"/>
                <a:gd name="connsiteY1" fmla="*/ 370803 h 1945161"/>
                <a:gd name="connsiteX2" fmla="*/ 1773141 w 1892411"/>
                <a:gd name="connsiteY2" fmla="*/ 116361 h 1945161"/>
                <a:gd name="connsiteX3" fmla="*/ 1892411 w 1892411"/>
                <a:gd name="connsiteY3" fmla="*/ 1849745 h 1945161"/>
                <a:gd name="connsiteX0" fmla="*/ 0 w 1815645"/>
                <a:gd name="connsiteY0" fmla="*/ 1950459 h 1950459"/>
                <a:gd name="connsiteX1" fmla="*/ 1359673 w 1815645"/>
                <a:gd name="connsiteY1" fmla="*/ 376101 h 1950459"/>
                <a:gd name="connsiteX2" fmla="*/ 1773141 w 1815645"/>
                <a:gd name="connsiteY2" fmla="*/ 121659 h 1950459"/>
                <a:gd name="connsiteX3" fmla="*/ 1804947 w 1815645"/>
                <a:gd name="connsiteY3" fmla="*/ 1926605 h 1950459"/>
                <a:gd name="connsiteX0" fmla="*/ 0 w 1805241"/>
                <a:gd name="connsiteY0" fmla="*/ 1938668 h 1938668"/>
                <a:gd name="connsiteX1" fmla="*/ 1359673 w 1805241"/>
                <a:gd name="connsiteY1" fmla="*/ 364310 h 1938668"/>
                <a:gd name="connsiteX2" fmla="*/ 1749287 w 1805241"/>
                <a:gd name="connsiteY2" fmla="*/ 125770 h 1938668"/>
                <a:gd name="connsiteX3" fmla="*/ 1804947 w 1805241"/>
                <a:gd name="connsiteY3" fmla="*/ 1914814 h 1938668"/>
                <a:gd name="connsiteX0" fmla="*/ 0 w 1804947"/>
                <a:gd name="connsiteY0" fmla="*/ 1942200 h 1942200"/>
                <a:gd name="connsiteX1" fmla="*/ 1359673 w 1804947"/>
                <a:gd name="connsiteY1" fmla="*/ 367842 h 1942200"/>
                <a:gd name="connsiteX2" fmla="*/ 1749287 w 1804947"/>
                <a:gd name="connsiteY2" fmla="*/ 129302 h 1942200"/>
                <a:gd name="connsiteX3" fmla="*/ 1804947 w 1804947"/>
                <a:gd name="connsiteY3" fmla="*/ 1918346 h 1942200"/>
                <a:gd name="connsiteX0" fmla="*/ 0 w 1786364"/>
                <a:gd name="connsiteY0" fmla="*/ 1938668 h 1938668"/>
                <a:gd name="connsiteX1" fmla="*/ 1359673 w 1786364"/>
                <a:gd name="connsiteY1" fmla="*/ 364310 h 1938668"/>
                <a:gd name="connsiteX2" fmla="*/ 1749287 w 1786364"/>
                <a:gd name="connsiteY2" fmla="*/ 125770 h 1938668"/>
                <a:gd name="connsiteX3" fmla="*/ 1773142 w 1786364"/>
                <a:gd name="connsiteY3" fmla="*/ 1914814 h 1938668"/>
                <a:gd name="connsiteX0" fmla="*/ 0 w 1805241"/>
                <a:gd name="connsiteY0" fmla="*/ 1938668 h 1938668"/>
                <a:gd name="connsiteX1" fmla="*/ 1359673 w 1805241"/>
                <a:gd name="connsiteY1" fmla="*/ 364310 h 1938668"/>
                <a:gd name="connsiteX2" fmla="*/ 1749287 w 1805241"/>
                <a:gd name="connsiteY2" fmla="*/ 125770 h 1938668"/>
                <a:gd name="connsiteX3" fmla="*/ 1804948 w 1805241"/>
                <a:gd name="connsiteY3" fmla="*/ 1914814 h 1938668"/>
                <a:gd name="connsiteX0" fmla="*/ 0 w 1811409"/>
                <a:gd name="connsiteY0" fmla="*/ 1921405 h 1921405"/>
                <a:gd name="connsiteX1" fmla="*/ 1359673 w 1811409"/>
                <a:gd name="connsiteY1" fmla="*/ 347047 h 1921405"/>
                <a:gd name="connsiteX2" fmla="*/ 1765190 w 1811409"/>
                <a:gd name="connsiteY2" fmla="*/ 132361 h 1921405"/>
                <a:gd name="connsiteX3" fmla="*/ 1804948 w 1811409"/>
                <a:gd name="connsiteY3" fmla="*/ 1897551 h 1921405"/>
                <a:gd name="connsiteX0" fmla="*/ 0 w 1804948"/>
                <a:gd name="connsiteY0" fmla="*/ 1928453 h 1928453"/>
                <a:gd name="connsiteX1" fmla="*/ 1359673 w 1804948"/>
                <a:gd name="connsiteY1" fmla="*/ 354095 h 1928453"/>
                <a:gd name="connsiteX2" fmla="*/ 1765190 w 1804948"/>
                <a:gd name="connsiteY2" fmla="*/ 139409 h 1928453"/>
                <a:gd name="connsiteX3" fmla="*/ 1804948 w 1804948"/>
                <a:gd name="connsiteY3" fmla="*/ 1904599 h 1928453"/>
                <a:gd name="connsiteX0" fmla="*/ 0 w 1807158"/>
                <a:gd name="connsiteY0" fmla="*/ 1921405 h 1921405"/>
                <a:gd name="connsiteX1" fmla="*/ 1359673 w 1807158"/>
                <a:gd name="connsiteY1" fmla="*/ 347047 h 1921405"/>
                <a:gd name="connsiteX2" fmla="*/ 1765190 w 1807158"/>
                <a:gd name="connsiteY2" fmla="*/ 132361 h 1921405"/>
                <a:gd name="connsiteX3" fmla="*/ 1796997 w 1807158"/>
                <a:gd name="connsiteY3" fmla="*/ 1897551 h 1921405"/>
                <a:gd name="connsiteX0" fmla="*/ 0 w 1797006"/>
                <a:gd name="connsiteY0" fmla="*/ 1938667 h 1938667"/>
                <a:gd name="connsiteX1" fmla="*/ 1359673 w 1797006"/>
                <a:gd name="connsiteY1" fmla="*/ 364309 h 1938667"/>
                <a:gd name="connsiteX2" fmla="*/ 1741336 w 1797006"/>
                <a:gd name="connsiteY2" fmla="*/ 125769 h 1938667"/>
                <a:gd name="connsiteX3" fmla="*/ 1796997 w 1797006"/>
                <a:gd name="connsiteY3" fmla="*/ 1914813 h 1938667"/>
                <a:gd name="connsiteX0" fmla="*/ 0 w 1796997"/>
                <a:gd name="connsiteY0" fmla="*/ 1942200 h 1942200"/>
                <a:gd name="connsiteX1" fmla="*/ 1359673 w 1796997"/>
                <a:gd name="connsiteY1" fmla="*/ 367842 h 1942200"/>
                <a:gd name="connsiteX2" fmla="*/ 1741336 w 1796997"/>
                <a:gd name="connsiteY2" fmla="*/ 129302 h 1942200"/>
                <a:gd name="connsiteX3" fmla="*/ 1796997 w 1796997"/>
                <a:gd name="connsiteY3" fmla="*/ 1918346 h 1942200"/>
                <a:gd name="connsiteX0" fmla="*/ 0 w 1781708"/>
                <a:gd name="connsiteY0" fmla="*/ 1938668 h 1938668"/>
                <a:gd name="connsiteX1" fmla="*/ 1359673 w 1781708"/>
                <a:gd name="connsiteY1" fmla="*/ 364310 h 1938668"/>
                <a:gd name="connsiteX2" fmla="*/ 1741336 w 1781708"/>
                <a:gd name="connsiteY2" fmla="*/ 125770 h 1938668"/>
                <a:gd name="connsiteX3" fmla="*/ 1773143 w 1781708"/>
                <a:gd name="connsiteY3" fmla="*/ 1914814 h 1938668"/>
                <a:gd name="connsiteX0" fmla="*/ 0 w 1781708"/>
                <a:gd name="connsiteY0" fmla="*/ 1932855 h 1932855"/>
                <a:gd name="connsiteX1" fmla="*/ 1359673 w 1781708"/>
                <a:gd name="connsiteY1" fmla="*/ 358497 h 1932855"/>
                <a:gd name="connsiteX2" fmla="*/ 1741336 w 1781708"/>
                <a:gd name="connsiteY2" fmla="*/ 127909 h 1932855"/>
                <a:gd name="connsiteX3" fmla="*/ 1773143 w 1781708"/>
                <a:gd name="connsiteY3" fmla="*/ 1909001 h 193285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41336 w 1773143"/>
                <a:gd name="connsiteY2" fmla="*/ 131439 h 1936385"/>
                <a:gd name="connsiteX3" fmla="*/ 1773143 w 1773143"/>
                <a:gd name="connsiteY3" fmla="*/ 1912531 h 193638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57239 w 1773143"/>
                <a:gd name="connsiteY2" fmla="*/ 131439 h 1936385"/>
                <a:gd name="connsiteX3" fmla="*/ 1773143 w 1773143"/>
                <a:gd name="connsiteY3" fmla="*/ 1912531 h 1936385"/>
                <a:gd name="connsiteX0" fmla="*/ 0 w 1778241"/>
                <a:gd name="connsiteY0" fmla="*/ 1936385 h 1936385"/>
                <a:gd name="connsiteX1" fmla="*/ 1359673 w 1778241"/>
                <a:gd name="connsiteY1" fmla="*/ 362027 h 1936385"/>
                <a:gd name="connsiteX2" fmla="*/ 1773141 w 1778241"/>
                <a:gd name="connsiteY2" fmla="*/ 131439 h 1936385"/>
                <a:gd name="connsiteX3" fmla="*/ 1773143 w 1778241"/>
                <a:gd name="connsiteY3" fmla="*/ 1912531 h 1936385"/>
                <a:gd name="connsiteX0" fmla="*/ 0 w 1774824"/>
                <a:gd name="connsiteY0" fmla="*/ 1936385 h 1936385"/>
                <a:gd name="connsiteX1" fmla="*/ 1359673 w 1774824"/>
                <a:gd name="connsiteY1" fmla="*/ 362027 h 1936385"/>
                <a:gd name="connsiteX2" fmla="*/ 1773141 w 1774824"/>
                <a:gd name="connsiteY2" fmla="*/ 131439 h 1936385"/>
                <a:gd name="connsiteX3" fmla="*/ 1773143 w 1774824"/>
                <a:gd name="connsiteY3" fmla="*/ 1912531 h 193638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65190 w 1773143"/>
                <a:gd name="connsiteY2" fmla="*/ 131439 h 1936385"/>
                <a:gd name="connsiteX3" fmla="*/ 1773143 w 1773143"/>
                <a:gd name="connsiteY3" fmla="*/ 1912531 h 1936385"/>
                <a:gd name="connsiteX0" fmla="*/ 0 w 1774825"/>
                <a:gd name="connsiteY0" fmla="*/ 1930629 h 1930629"/>
                <a:gd name="connsiteX1" fmla="*/ 1359673 w 1774825"/>
                <a:gd name="connsiteY1" fmla="*/ 356271 h 1930629"/>
                <a:gd name="connsiteX2" fmla="*/ 1773142 w 1774825"/>
                <a:gd name="connsiteY2" fmla="*/ 133634 h 1930629"/>
                <a:gd name="connsiteX3" fmla="*/ 1773143 w 1774825"/>
                <a:gd name="connsiteY3" fmla="*/ 1906775 h 1930629"/>
                <a:gd name="connsiteX0" fmla="*/ 0 w 1774825"/>
                <a:gd name="connsiteY0" fmla="*/ 1924218 h 1924218"/>
                <a:gd name="connsiteX1" fmla="*/ 1359673 w 1774825"/>
                <a:gd name="connsiteY1" fmla="*/ 349860 h 1924218"/>
                <a:gd name="connsiteX2" fmla="*/ 1773142 w 1774825"/>
                <a:gd name="connsiteY2" fmla="*/ 127223 h 1924218"/>
                <a:gd name="connsiteX3" fmla="*/ 1773143 w 1774825"/>
                <a:gd name="connsiteY3" fmla="*/ 1900364 h 1924218"/>
                <a:gd name="connsiteX0" fmla="*/ 0 w 1806538"/>
                <a:gd name="connsiteY0" fmla="*/ 1837986 h 1837986"/>
                <a:gd name="connsiteX1" fmla="*/ 1359673 w 1806538"/>
                <a:gd name="connsiteY1" fmla="*/ 263628 h 1837986"/>
                <a:gd name="connsiteX2" fmla="*/ 1773142 w 1806538"/>
                <a:gd name="connsiteY2" fmla="*/ 40991 h 1837986"/>
                <a:gd name="connsiteX3" fmla="*/ 1781031 w 1806538"/>
                <a:gd name="connsiteY3" fmla="*/ 697678 h 1837986"/>
                <a:gd name="connsiteX4" fmla="*/ 1773143 w 1806538"/>
                <a:gd name="connsiteY4" fmla="*/ 1814132 h 1837986"/>
                <a:gd name="connsiteX0" fmla="*/ 0 w 3711126"/>
                <a:gd name="connsiteY0" fmla="*/ 1837986 h 1837986"/>
                <a:gd name="connsiteX1" fmla="*/ 1359673 w 3711126"/>
                <a:gd name="connsiteY1" fmla="*/ 263628 h 1837986"/>
                <a:gd name="connsiteX2" fmla="*/ 1773142 w 3711126"/>
                <a:gd name="connsiteY2" fmla="*/ 40991 h 1837986"/>
                <a:gd name="connsiteX3" fmla="*/ 1781031 w 3711126"/>
                <a:gd name="connsiteY3" fmla="*/ 697678 h 1837986"/>
                <a:gd name="connsiteX4" fmla="*/ 3711126 w 3711126"/>
                <a:gd name="connsiteY4" fmla="*/ 1827780 h 1837986"/>
                <a:gd name="connsiteX0" fmla="*/ 0 w 3711126"/>
                <a:gd name="connsiteY0" fmla="*/ 1837986 h 1837986"/>
                <a:gd name="connsiteX1" fmla="*/ 1359673 w 3711126"/>
                <a:gd name="connsiteY1" fmla="*/ 263628 h 1837986"/>
                <a:gd name="connsiteX2" fmla="*/ 1773142 w 3711126"/>
                <a:gd name="connsiteY2" fmla="*/ 40991 h 1837986"/>
                <a:gd name="connsiteX3" fmla="*/ 2313294 w 3711126"/>
                <a:gd name="connsiteY3" fmla="*/ 834155 h 1837986"/>
                <a:gd name="connsiteX4" fmla="*/ 3711126 w 3711126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313294 w 3711127"/>
                <a:gd name="connsiteY3" fmla="*/ 834155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313294 w 3711127"/>
                <a:gd name="connsiteY3" fmla="*/ 834155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449771 w 3711127"/>
                <a:gd name="connsiteY3" fmla="*/ 793212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518010 w 3711127"/>
                <a:gd name="connsiteY3" fmla="*/ 779564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558953 w 3711127"/>
                <a:gd name="connsiteY3" fmla="*/ 779564 h 1837986"/>
                <a:gd name="connsiteX4" fmla="*/ 3711126 w 3711127"/>
                <a:gd name="connsiteY4" fmla="*/ 1827780 h 1837986"/>
                <a:gd name="connsiteX0" fmla="*/ 0 w 3765718"/>
                <a:gd name="connsiteY0" fmla="*/ 1837986 h 1837986"/>
                <a:gd name="connsiteX1" fmla="*/ 1359673 w 3765718"/>
                <a:gd name="connsiteY1" fmla="*/ 263628 h 1837986"/>
                <a:gd name="connsiteX2" fmla="*/ 1773142 w 3765718"/>
                <a:gd name="connsiteY2" fmla="*/ 40991 h 1837986"/>
                <a:gd name="connsiteX3" fmla="*/ 2558953 w 3765718"/>
                <a:gd name="connsiteY3" fmla="*/ 779564 h 1837986"/>
                <a:gd name="connsiteX4" fmla="*/ 3765717 w 3765718"/>
                <a:gd name="connsiteY4" fmla="*/ 1827780 h 1837986"/>
                <a:gd name="connsiteX0" fmla="*/ 0 w 3765717"/>
                <a:gd name="connsiteY0" fmla="*/ 1837986 h 1837986"/>
                <a:gd name="connsiteX1" fmla="*/ 1359673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37986 h 1837986"/>
                <a:gd name="connsiteX1" fmla="*/ 1195900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37986 h 1837986"/>
                <a:gd name="connsiteX1" fmla="*/ 1195900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94032 h 1894032"/>
                <a:gd name="connsiteX1" fmla="*/ 1195900 w 3765717"/>
                <a:gd name="connsiteY1" fmla="*/ 319674 h 1894032"/>
                <a:gd name="connsiteX2" fmla="*/ 1582073 w 3765717"/>
                <a:gd name="connsiteY2" fmla="*/ 28798 h 1894032"/>
                <a:gd name="connsiteX3" fmla="*/ 2558953 w 3765717"/>
                <a:gd name="connsiteY3" fmla="*/ 835610 h 1894032"/>
                <a:gd name="connsiteX4" fmla="*/ 3765717 w 3765717"/>
                <a:gd name="connsiteY4" fmla="*/ 1883826 h 1894032"/>
                <a:gd name="connsiteX0" fmla="*/ 0 w 3765717"/>
                <a:gd name="connsiteY0" fmla="*/ 1894032 h 1894032"/>
                <a:gd name="connsiteX1" fmla="*/ 1195900 w 3765717"/>
                <a:gd name="connsiteY1" fmla="*/ 319674 h 1894032"/>
                <a:gd name="connsiteX2" fmla="*/ 1582073 w 3765717"/>
                <a:gd name="connsiteY2" fmla="*/ 28798 h 1894032"/>
                <a:gd name="connsiteX3" fmla="*/ 2518010 w 3765717"/>
                <a:gd name="connsiteY3" fmla="*/ 903849 h 1894032"/>
                <a:gd name="connsiteX4" fmla="*/ 3765717 w 3765717"/>
                <a:gd name="connsiteY4" fmla="*/ 1883826 h 1894032"/>
                <a:gd name="connsiteX0" fmla="*/ 0 w 3765717"/>
                <a:gd name="connsiteY0" fmla="*/ 1954849 h 1954849"/>
                <a:gd name="connsiteX1" fmla="*/ 1195900 w 3765717"/>
                <a:gd name="connsiteY1" fmla="*/ 380491 h 1954849"/>
                <a:gd name="connsiteX2" fmla="*/ 1513834 w 3765717"/>
                <a:gd name="connsiteY2" fmla="*/ 21376 h 1954849"/>
                <a:gd name="connsiteX3" fmla="*/ 2518010 w 3765717"/>
                <a:gd name="connsiteY3" fmla="*/ 964666 h 1954849"/>
                <a:gd name="connsiteX4" fmla="*/ 3765717 w 3765717"/>
                <a:gd name="connsiteY4" fmla="*/ 1944643 h 195484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18010 w 3765717"/>
                <a:gd name="connsiteY3" fmla="*/ 939916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04362 w 3765717"/>
                <a:gd name="connsiteY3" fmla="*/ 1008155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77066 w 3765717"/>
                <a:gd name="connsiteY3" fmla="*/ 994507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77066 w 3765717"/>
                <a:gd name="connsiteY3" fmla="*/ 994507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18009 w 3765717"/>
                <a:gd name="connsiteY3" fmla="*/ 926268 h 1930099"/>
                <a:gd name="connsiteX4" fmla="*/ 3765717 w 3765717"/>
                <a:gd name="connsiteY4" fmla="*/ 1919893 h 1930099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2518009 w 3765717"/>
                <a:gd name="connsiteY4" fmla="*/ 908411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149520 w 3765717"/>
                <a:gd name="connsiteY3" fmla="*/ 444389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149520 w 3765717"/>
                <a:gd name="connsiteY3" fmla="*/ 444389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55435 h 1955435"/>
                <a:gd name="connsiteX1" fmla="*/ 1195900 w 3765717"/>
                <a:gd name="connsiteY1" fmla="*/ 381077 h 1955435"/>
                <a:gd name="connsiteX2" fmla="*/ 1582073 w 3765717"/>
                <a:gd name="connsiteY2" fmla="*/ 49257 h 1955435"/>
                <a:gd name="connsiteX3" fmla="*/ 2149520 w 3765717"/>
                <a:gd name="connsiteY3" fmla="*/ 487582 h 1955435"/>
                <a:gd name="connsiteX4" fmla="*/ 3159455 w 3765717"/>
                <a:gd name="connsiteY4" fmla="*/ 1388333 h 1955435"/>
                <a:gd name="connsiteX5" fmla="*/ 3132159 w 3765717"/>
                <a:gd name="connsiteY5" fmla="*/ 1374685 h 1955435"/>
                <a:gd name="connsiteX6" fmla="*/ 3765717 w 3765717"/>
                <a:gd name="connsiteY6" fmla="*/ 1945229 h 1955435"/>
                <a:gd name="connsiteX0" fmla="*/ 0 w 3765717"/>
                <a:gd name="connsiteY0" fmla="*/ 1932005 h 1932005"/>
                <a:gd name="connsiteX1" fmla="*/ 1195900 w 3765717"/>
                <a:gd name="connsiteY1" fmla="*/ 357647 h 1932005"/>
                <a:gd name="connsiteX2" fmla="*/ 1650312 w 3765717"/>
                <a:gd name="connsiteY2" fmla="*/ 53122 h 1932005"/>
                <a:gd name="connsiteX3" fmla="*/ 2149520 w 3765717"/>
                <a:gd name="connsiteY3" fmla="*/ 464152 h 1932005"/>
                <a:gd name="connsiteX4" fmla="*/ 3159455 w 3765717"/>
                <a:gd name="connsiteY4" fmla="*/ 1364903 h 1932005"/>
                <a:gd name="connsiteX5" fmla="*/ 3132159 w 3765717"/>
                <a:gd name="connsiteY5" fmla="*/ 1351255 h 1932005"/>
                <a:gd name="connsiteX6" fmla="*/ 3765717 w 3765717"/>
                <a:gd name="connsiteY6" fmla="*/ 1921799 h 1932005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149520 w 3765717"/>
                <a:gd name="connsiteY3" fmla="*/ 487823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33099 h 1933099"/>
                <a:gd name="connsiteX1" fmla="*/ 1195900 w 3765717"/>
                <a:gd name="connsiteY1" fmla="*/ 358741 h 1933099"/>
                <a:gd name="connsiteX2" fmla="*/ 1704903 w 3765717"/>
                <a:gd name="connsiteY2" fmla="*/ 81511 h 1933099"/>
                <a:gd name="connsiteX3" fmla="*/ 2258702 w 3765717"/>
                <a:gd name="connsiteY3" fmla="*/ 751850 h 1933099"/>
                <a:gd name="connsiteX4" fmla="*/ 3104864 w 3765717"/>
                <a:gd name="connsiteY4" fmla="*/ 1488827 h 1933099"/>
                <a:gd name="connsiteX5" fmla="*/ 3765717 w 3765717"/>
                <a:gd name="connsiteY5" fmla="*/ 1922893 h 1933099"/>
                <a:gd name="connsiteX0" fmla="*/ 0 w 3765717"/>
                <a:gd name="connsiteY0" fmla="*/ 1981313 h 1981313"/>
                <a:gd name="connsiteX1" fmla="*/ 1195900 w 3765717"/>
                <a:gd name="connsiteY1" fmla="*/ 406955 h 1981313"/>
                <a:gd name="connsiteX2" fmla="*/ 1704903 w 3765717"/>
                <a:gd name="connsiteY2" fmla="*/ 129725 h 1981313"/>
                <a:gd name="connsiteX3" fmla="*/ 2258702 w 3765717"/>
                <a:gd name="connsiteY3" fmla="*/ 800064 h 1981313"/>
                <a:gd name="connsiteX4" fmla="*/ 3104864 w 3765717"/>
                <a:gd name="connsiteY4" fmla="*/ 1537041 h 1981313"/>
                <a:gd name="connsiteX5" fmla="*/ 3765717 w 3765717"/>
                <a:gd name="connsiteY5" fmla="*/ 1971107 h 1981313"/>
                <a:gd name="connsiteX0" fmla="*/ 0 w 3765717"/>
                <a:gd name="connsiteY0" fmla="*/ 1981313 h 1981313"/>
                <a:gd name="connsiteX1" fmla="*/ 1195900 w 3765717"/>
                <a:gd name="connsiteY1" fmla="*/ 406955 h 1981313"/>
                <a:gd name="connsiteX2" fmla="*/ 1704903 w 3765717"/>
                <a:gd name="connsiteY2" fmla="*/ 129725 h 1981313"/>
                <a:gd name="connsiteX3" fmla="*/ 2258702 w 3765717"/>
                <a:gd name="connsiteY3" fmla="*/ 800064 h 1981313"/>
                <a:gd name="connsiteX4" fmla="*/ 3104864 w 3765717"/>
                <a:gd name="connsiteY4" fmla="*/ 1537041 h 1981313"/>
                <a:gd name="connsiteX5" fmla="*/ 3765717 w 3765717"/>
                <a:gd name="connsiteY5" fmla="*/ 1971107 h 1981313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58702 w 3765717"/>
                <a:gd name="connsiteY3" fmla="*/ 834338 h 2015587"/>
                <a:gd name="connsiteX4" fmla="*/ 3104864 w 3765717"/>
                <a:gd name="connsiteY4" fmla="*/ 1571315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04864 w 3765717"/>
                <a:gd name="connsiteY4" fmla="*/ 1571315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717" h="2015587">
                  <a:moveTo>
                    <a:pt x="0" y="2015587"/>
                  </a:moveTo>
                  <a:cubicBezTo>
                    <a:pt x="194807" y="1759820"/>
                    <a:pt x="829864" y="899953"/>
                    <a:pt x="1195900" y="441229"/>
                  </a:cubicBezTo>
                  <a:cubicBezTo>
                    <a:pt x="1561936" y="-17495"/>
                    <a:pt x="1473179" y="-133531"/>
                    <a:pt x="1704903" y="163999"/>
                  </a:cubicBezTo>
                  <a:cubicBezTo>
                    <a:pt x="1936627" y="420586"/>
                    <a:pt x="2052671" y="547468"/>
                    <a:pt x="2285998" y="779746"/>
                  </a:cubicBezTo>
                  <a:cubicBezTo>
                    <a:pt x="2519325" y="1025671"/>
                    <a:pt x="2790005" y="1319276"/>
                    <a:pt x="3118512" y="1544020"/>
                  </a:cubicBezTo>
                  <a:cubicBezTo>
                    <a:pt x="3351484" y="1755116"/>
                    <a:pt x="3639413" y="1889361"/>
                    <a:pt x="3765717" y="2005381"/>
                  </a:cubicBez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         </a:t>
              </a:r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2804625" y="3096213"/>
              <a:ext cx="3991967" cy="2015587"/>
            </a:xfrm>
            <a:custGeom>
              <a:avLst/>
              <a:gdLst>
                <a:gd name="connsiteX0" fmla="*/ 0 w 1850624"/>
                <a:gd name="connsiteY0" fmla="*/ 1963977 h 1979880"/>
                <a:gd name="connsiteX1" fmla="*/ 1725433 w 1850624"/>
                <a:gd name="connsiteY1" fmla="*/ 5 h 1979880"/>
                <a:gd name="connsiteX2" fmla="*/ 1717482 w 1850624"/>
                <a:gd name="connsiteY2" fmla="*/ 1979880 h 1979880"/>
                <a:gd name="connsiteX3" fmla="*/ 1717482 w 1850624"/>
                <a:gd name="connsiteY3" fmla="*/ 1979880 h 1979880"/>
                <a:gd name="connsiteX4" fmla="*/ 1709530 w 1850624"/>
                <a:gd name="connsiteY4" fmla="*/ 1979880 h 1979880"/>
                <a:gd name="connsiteX0" fmla="*/ 0 w 1750022"/>
                <a:gd name="connsiteY0" fmla="*/ 2060999 h 2076902"/>
                <a:gd name="connsiteX1" fmla="*/ 1359673 w 1750022"/>
                <a:gd name="connsiteY1" fmla="*/ 486641 h 2076902"/>
                <a:gd name="connsiteX2" fmla="*/ 1725433 w 1750022"/>
                <a:gd name="connsiteY2" fmla="*/ 97027 h 2076902"/>
                <a:gd name="connsiteX3" fmla="*/ 1717482 w 1750022"/>
                <a:gd name="connsiteY3" fmla="*/ 2076902 h 2076902"/>
                <a:gd name="connsiteX4" fmla="*/ 1717482 w 1750022"/>
                <a:gd name="connsiteY4" fmla="*/ 2076902 h 2076902"/>
                <a:gd name="connsiteX5" fmla="*/ 1709530 w 1750022"/>
                <a:gd name="connsiteY5" fmla="*/ 2076902 h 2076902"/>
                <a:gd name="connsiteX0" fmla="*/ 0 w 1791243"/>
                <a:gd name="connsiteY0" fmla="*/ 1953405 h 1969308"/>
                <a:gd name="connsiteX1" fmla="*/ 1359673 w 1791243"/>
                <a:gd name="connsiteY1" fmla="*/ 379047 h 1969308"/>
                <a:gd name="connsiteX2" fmla="*/ 1773141 w 1791243"/>
                <a:gd name="connsiteY2" fmla="*/ 124605 h 1969308"/>
                <a:gd name="connsiteX3" fmla="*/ 1717482 w 1791243"/>
                <a:gd name="connsiteY3" fmla="*/ 1969308 h 1969308"/>
                <a:gd name="connsiteX4" fmla="*/ 1717482 w 1791243"/>
                <a:gd name="connsiteY4" fmla="*/ 1969308 h 1969308"/>
                <a:gd name="connsiteX5" fmla="*/ 1709530 w 1791243"/>
                <a:gd name="connsiteY5" fmla="*/ 1969308 h 1969308"/>
                <a:gd name="connsiteX0" fmla="*/ 0 w 2059388"/>
                <a:gd name="connsiteY0" fmla="*/ 1953405 h 1969308"/>
                <a:gd name="connsiteX1" fmla="*/ 1359673 w 2059388"/>
                <a:gd name="connsiteY1" fmla="*/ 379047 h 1969308"/>
                <a:gd name="connsiteX2" fmla="*/ 1773141 w 2059388"/>
                <a:gd name="connsiteY2" fmla="*/ 124605 h 1969308"/>
                <a:gd name="connsiteX3" fmla="*/ 1717482 w 2059388"/>
                <a:gd name="connsiteY3" fmla="*/ 1969308 h 1969308"/>
                <a:gd name="connsiteX4" fmla="*/ 1717482 w 2059388"/>
                <a:gd name="connsiteY4" fmla="*/ 1969308 h 1969308"/>
                <a:gd name="connsiteX5" fmla="*/ 2059388 w 2059388"/>
                <a:gd name="connsiteY5" fmla="*/ 1659207 h 1969308"/>
                <a:gd name="connsiteX0" fmla="*/ 0 w 1791243"/>
                <a:gd name="connsiteY0" fmla="*/ 1953405 h 1969308"/>
                <a:gd name="connsiteX1" fmla="*/ 1359673 w 1791243"/>
                <a:gd name="connsiteY1" fmla="*/ 379047 h 1969308"/>
                <a:gd name="connsiteX2" fmla="*/ 1773141 w 1791243"/>
                <a:gd name="connsiteY2" fmla="*/ 124605 h 1969308"/>
                <a:gd name="connsiteX3" fmla="*/ 1717482 w 1791243"/>
                <a:gd name="connsiteY3" fmla="*/ 1969308 h 1969308"/>
                <a:gd name="connsiteX4" fmla="*/ 1717482 w 1791243"/>
                <a:gd name="connsiteY4" fmla="*/ 1969308 h 1969308"/>
                <a:gd name="connsiteX0" fmla="*/ 0 w 1796995"/>
                <a:gd name="connsiteY0" fmla="*/ 1953405 h 2105952"/>
                <a:gd name="connsiteX1" fmla="*/ 1359673 w 1796995"/>
                <a:gd name="connsiteY1" fmla="*/ 379047 h 2105952"/>
                <a:gd name="connsiteX2" fmla="*/ 1773141 w 1796995"/>
                <a:gd name="connsiteY2" fmla="*/ 124605 h 2105952"/>
                <a:gd name="connsiteX3" fmla="*/ 1717482 w 1796995"/>
                <a:gd name="connsiteY3" fmla="*/ 1969308 h 2105952"/>
                <a:gd name="connsiteX4" fmla="*/ 1796995 w 1796995"/>
                <a:gd name="connsiteY4" fmla="*/ 1969308 h 2105952"/>
                <a:gd name="connsiteX0" fmla="*/ 0 w 1789870"/>
                <a:gd name="connsiteY0" fmla="*/ 1953405 h 1969308"/>
                <a:gd name="connsiteX1" fmla="*/ 1359673 w 1789870"/>
                <a:gd name="connsiteY1" fmla="*/ 379047 h 1969308"/>
                <a:gd name="connsiteX2" fmla="*/ 1773141 w 1789870"/>
                <a:gd name="connsiteY2" fmla="*/ 124605 h 1969308"/>
                <a:gd name="connsiteX3" fmla="*/ 1717482 w 1789870"/>
                <a:gd name="connsiteY3" fmla="*/ 1969308 h 1969308"/>
                <a:gd name="connsiteX0" fmla="*/ 0 w 1892411"/>
                <a:gd name="connsiteY0" fmla="*/ 1945161 h 1945161"/>
                <a:gd name="connsiteX1" fmla="*/ 1359673 w 1892411"/>
                <a:gd name="connsiteY1" fmla="*/ 370803 h 1945161"/>
                <a:gd name="connsiteX2" fmla="*/ 1773141 w 1892411"/>
                <a:gd name="connsiteY2" fmla="*/ 116361 h 1945161"/>
                <a:gd name="connsiteX3" fmla="*/ 1892411 w 1892411"/>
                <a:gd name="connsiteY3" fmla="*/ 1849745 h 1945161"/>
                <a:gd name="connsiteX0" fmla="*/ 0 w 1815645"/>
                <a:gd name="connsiteY0" fmla="*/ 1950459 h 1950459"/>
                <a:gd name="connsiteX1" fmla="*/ 1359673 w 1815645"/>
                <a:gd name="connsiteY1" fmla="*/ 376101 h 1950459"/>
                <a:gd name="connsiteX2" fmla="*/ 1773141 w 1815645"/>
                <a:gd name="connsiteY2" fmla="*/ 121659 h 1950459"/>
                <a:gd name="connsiteX3" fmla="*/ 1804947 w 1815645"/>
                <a:gd name="connsiteY3" fmla="*/ 1926605 h 1950459"/>
                <a:gd name="connsiteX0" fmla="*/ 0 w 1805241"/>
                <a:gd name="connsiteY0" fmla="*/ 1938668 h 1938668"/>
                <a:gd name="connsiteX1" fmla="*/ 1359673 w 1805241"/>
                <a:gd name="connsiteY1" fmla="*/ 364310 h 1938668"/>
                <a:gd name="connsiteX2" fmla="*/ 1749287 w 1805241"/>
                <a:gd name="connsiteY2" fmla="*/ 125770 h 1938668"/>
                <a:gd name="connsiteX3" fmla="*/ 1804947 w 1805241"/>
                <a:gd name="connsiteY3" fmla="*/ 1914814 h 1938668"/>
                <a:gd name="connsiteX0" fmla="*/ 0 w 1804947"/>
                <a:gd name="connsiteY0" fmla="*/ 1942200 h 1942200"/>
                <a:gd name="connsiteX1" fmla="*/ 1359673 w 1804947"/>
                <a:gd name="connsiteY1" fmla="*/ 367842 h 1942200"/>
                <a:gd name="connsiteX2" fmla="*/ 1749287 w 1804947"/>
                <a:gd name="connsiteY2" fmla="*/ 129302 h 1942200"/>
                <a:gd name="connsiteX3" fmla="*/ 1804947 w 1804947"/>
                <a:gd name="connsiteY3" fmla="*/ 1918346 h 1942200"/>
                <a:gd name="connsiteX0" fmla="*/ 0 w 1786364"/>
                <a:gd name="connsiteY0" fmla="*/ 1938668 h 1938668"/>
                <a:gd name="connsiteX1" fmla="*/ 1359673 w 1786364"/>
                <a:gd name="connsiteY1" fmla="*/ 364310 h 1938668"/>
                <a:gd name="connsiteX2" fmla="*/ 1749287 w 1786364"/>
                <a:gd name="connsiteY2" fmla="*/ 125770 h 1938668"/>
                <a:gd name="connsiteX3" fmla="*/ 1773142 w 1786364"/>
                <a:gd name="connsiteY3" fmla="*/ 1914814 h 1938668"/>
                <a:gd name="connsiteX0" fmla="*/ 0 w 1805241"/>
                <a:gd name="connsiteY0" fmla="*/ 1938668 h 1938668"/>
                <a:gd name="connsiteX1" fmla="*/ 1359673 w 1805241"/>
                <a:gd name="connsiteY1" fmla="*/ 364310 h 1938668"/>
                <a:gd name="connsiteX2" fmla="*/ 1749287 w 1805241"/>
                <a:gd name="connsiteY2" fmla="*/ 125770 h 1938668"/>
                <a:gd name="connsiteX3" fmla="*/ 1804948 w 1805241"/>
                <a:gd name="connsiteY3" fmla="*/ 1914814 h 1938668"/>
                <a:gd name="connsiteX0" fmla="*/ 0 w 1811409"/>
                <a:gd name="connsiteY0" fmla="*/ 1921405 h 1921405"/>
                <a:gd name="connsiteX1" fmla="*/ 1359673 w 1811409"/>
                <a:gd name="connsiteY1" fmla="*/ 347047 h 1921405"/>
                <a:gd name="connsiteX2" fmla="*/ 1765190 w 1811409"/>
                <a:gd name="connsiteY2" fmla="*/ 132361 h 1921405"/>
                <a:gd name="connsiteX3" fmla="*/ 1804948 w 1811409"/>
                <a:gd name="connsiteY3" fmla="*/ 1897551 h 1921405"/>
                <a:gd name="connsiteX0" fmla="*/ 0 w 1804948"/>
                <a:gd name="connsiteY0" fmla="*/ 1928453 h 1928453"/>
                <a:gd name="connsiteX1" fmla="*/ 1359673 w 1804948"/>
                <a:gd name="connsiteY1" fmla="*/ 354095 h 1928453"/>
                <a:gd name="connsiteX2" fmla="*/ 1765190 w 1804948"/>
                <a:gd name="connsiteY2" fmla="*/ 139409 h 1928453"/>
                <a:gd name="connsiteX3" fmla="*/ 1804948 w 1804948"/>
                <a:gd name="connsiteY3" fmla="*/ 1904599 h 1928453"/>
                <a:gd name="connsiteX0" fmla="*/ 0 w 1807158"/>
                <a:gd name="connsiteY0" fmla="*/ 1921405 h 1921405"/>
                <a:gd name="connsiteX1" fmla="*/ 1359673 w 1807158"/>
                <a:gd name="connsiteY1" fmla="*/ 347047 h 1921405"/>
                <a:gd name="connsiteX2" fmla="*/ 1765190 w 1807158"/>
                <a:gd name="connsiteY2" fmla="*/ 132361 h 1921405"/>
                <a:gd name="connsiteX3" fmla="*/ 1796997 w 1807158"/>
                <a:gd name="connsiteY3" fmla="*/ 1897551 h 1921405"/>
                <a:gd name="connsiteX0" fmla="*/ 0 w 1797006"/>
                <a:gd name="connsiteY0" fmla="*/ 1938667 h 1938667"/>
                <a:gd name="connsiteX1" fmla="*/ 1359673 w 1797006"/>
                <a:gd name="connsiteY1" fmla="*/ 364309 h 1938667"/>
                <a:gd name="connsiteX2" fmla="*/ 1741336 w 1797006"/>
                <a:gd name="connsiteY2" fmla="*/ 125769 h 1938667"/>
                <a:gd name="connsiteX3" fmla="*/ 1796997 w 1797006"/>
                <a:gd name="connsiteY3" fmla="*/ 1914813 h 1938667"/>
                <a:gd name="connsiteX0" fmla="*/ 0 w 1796997"/>
                <a:gd name="connsiteY0" fmla="*/ 1942200 h 1942200"/>
                <a:gd name="connsiteX1" fmla="*/ 1359673 w 1796997"/>
                <a:gd name="connsiteY1" fmla="*/ 367842 h 1942200"/>
                <a:gd name="connsiteX2" fmla="*/ 1741336 w 1796997"/>
                <a:gd name="connsiteY2" fmla="*/ 129302 h 1942200"/>
                <a:gd name="connsiteX3" fmla="*/ 1796997 w 1796997"/>
                <a:gd name="connsiteY3" fmla="*/ 1918346 h 1942200"/>
                <a:gd name="connsiteX0" fmla="*/ 0 w 1781708"/>
                <a:gd name="connsiteY0" fmla="*/ 1938668 h 1938668"/>
                <a:gd name="connsiteX1" fmla="*/ 1359673 w 1781708"/>
                <a:gd name="connsiteY1" fmla="*/ 364310 h 1938668"/>
                <a:gd name="connsiteX2" fmla="*/ 1741336 w 1781708"/>
                <a:gd name="connsiteY2" fmla="*/ 125770 h 1938668"/>
                <a:gd name="connsiteX3" fmla="*/ 1773143 w 1781708"/>
                <a:gd name="connsiteY3" fmla="*/ 1914814 h 1938668"/>
                <a:gd name="connsiteX0" fmla="*/ 0 w 1781708"/>
                <a:gd name="connsiteY0" fmla="*/ 1932855 h 1932855"/>
                <a:gd name="connsiteX1" fmla="*/ 1359673 w 1781708"/>
                <a:gd name="connsiteY1" fmla="*/ 358497 h 1932855"/>
                <a:gd name="connsiteX2" fmla="*/ 1741336 w 1781708"/>
                <a:gd name="connsiteY2" fmla="*/ 127909 h 1932855"/>
                <a:gd name="connsiteX3" fmla="*/ 1773143 w 1781708"/>
                <a:gd name="connsiteY3" fmla="*/ 1909001 h 193285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41336 w 1773143"/>
                <a:gd name="connsiteY2" fmla="*/ 131439 h 1936385"/>
                <a:gd name="connsiteX3" fmla="*/ 1773143 w 1773143"/>
                <a:gd name="connsiteY3" fmla="*/ 1912531 h 193638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57239 w 1773143"/>
                <a:gd name="connsiteY2" fmla="*/ 131439 h 1936385"/>
                <a:gd name="connsiteX3" fmla="*/ 1773143 w 1773143"/>
                <a:gd name="connsiteY3" fmla="*/ 1912531 h 1936385"/>
                <a:gd name="connsiteX0" fmla="*/ 0 w 1778241"/>
                <a:gd name="connsiteY0" fmla="*/ 1936385 h 1936385"/>
                <a:gd name="connsiteX1" fmla="*/ 1359673 w 1778241"/>
                <a:gd name="connsiteY1" fmla="*/ 362027 h 1936385"/>
                <a:gd name="connsiteX2" fmla="*/ 1773141 w 1778241"/>
                <a:gd name="connsiteY2" fmla="*/ 131439 h 1936385"/>
                <a:gd name="connsiteX3" fmla="*/ 1773143 w 1778241"/>
                <a:gd name="connsiteY3" fmla="*/ 1912531 h 1936385"/>
                <a:gd name="connsiteX0" fmla="*/ 0 w 1774824"/>
                <a:gd name="connsiteY0" fmla="*/ 1936385 h 1936385"/>
                <a:gd name="connsiteX1" fmla="*/ 1359673 w 1774824"/>
                <a:gd name="connsiteY1" fmla="*/ 362027 h 1936385"/>
                <a:gd name="connsiteX2" fmla="*/ 1773141 w 1774824"/>
                <a:gd name="connsiteY2" fmla="*/ 131439 h 1936385"/>
                <a:gd name="connsiteX3" fmla="*/ 1773143 w 1774824"/>
                <a:gd name="connsiteY3" fmla="*/ 1912531 h 193638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65190 w 1773143"/>
                <a:gd name="connsiteY2" fmla="*/ 131439 h 1936385"/>
                <a:gd name="connsiteX3" fmla="*/ 1773143 w 1773143"/>
                <a:gd name="connsiteY3" fmla="*/ 1912531 h 1936385"/>
                <a:gd name="connsiteX0" fmla="*/ 0 w 1774825"/>
                <a:gd name="connsiteY0" fmla="*/ 1930629 h 1930629"/>
                <a:gd name="connsiteX1" fmla="*/ 1359673 w 1774825"/>
                <a:gd name="connsiteY1" fmla="*/ 356271 h 1930629"/>
                <a:gd name="connsiteX2" fmla="*/ 1773142 w 1774825"/>
                <a:gd name="connsiteY2" fmla="*/ 133634 h 1930629"/>
                <a:gd name="connsiteX3" fmla="*/ 1773143 w 1774825"/>
                <a:gd name="connsiteY3" fmla="*/ 1906775 h 1930629"/>
                <a:gd name="connsiteX0" fmla="*/ 0 w 1774825"/>
                <a:gd name="connsiteY0" fmla="*/ 1924218 h 1924218"/>
                <a:gd name="connsiteX1" fmla="*/ 1359673 w 1774825"/>
                <a:gd name="connsiteY1" fmla="*/ 349860 h 1924218"/>
                <a:gd name="connsiteX2" fmla="*/ 1773142 w 1774825"/>
                <a:gd name="connsiteY2" fmla="*/ 127223 h 1924218"/>
                <a:gd name="connsiteX3" fmla="*/ 1773143 w 1774825"/>
                <a:gd name="connsiteY3" fmla="*/ 1900364 h 1924218"/>
                <a:gd name="connsiteX0" fmla="*/ 0 w 1806538"/>
                <a:gd name="connsiteY0" fmla="*/ 1837986 h 1837986"/>
                <a:gd name="connsiteX1" fmla="*/ 1359673 w 1806538"/>
                <a:gd name="connsiteY1" fmla="*/ 263628 h 1837986"/>
                <a:gd name="connsiteX2" fmla="*/ 1773142 w 1806538"/>
                <a:gd name="connsiteY2" fmla="*/ 40991 h 1837986"/>
                <a:gd name="connsiteX3" fmla="*/ 1781031 w 1806538"/>
                <a:gd name="connsiteY3" fmla="*/ 697678 h 1837986"/>
                <a:gd name="connsiteX4" fmla="*/ 1773143 w 1806538"/>
                <a:gd name="connsiteY4" fmla="*/ 1814132 h 1837986"/>
                <a:gd name="connsiteX0" fmla="*/ 0 w 3711126"/>
                <a:gd name="connsiteY0" fmla="*/ 1837986 h 1837986"/>
                <a:gd name="connsiteX1" fmla="*/ 1359673 w 3711126"/>
                <a:gd name="connsiteY1" fmla="*/ 263628 h 1837986"/>
                <a:gd name="connsiteX2" fmla="*/ 1773142 w 3711126"/>
                <a:gd name="connsiteY2" fmla="*/ 40991 h 1837986"/>
                <a:gd name="connsiteX3" fmla="*/ 1781031 w 3711126"/>
                <a:gd name="connsiteY3" fmla="*/ 697678 h 1837986"/>
                <a:gd name="connsiteX4" fmla="*/ 3711126 w 3711126"/>
                <a:gd name="connsiteY4" fmla="*/ 1827780 h 1837986"/>
                <a:gd name="connsiteX0" fmla="*/ 0 w 3711126"/>
                <a:gd name="connsiteY0" fmla="*/ 1837986 h 1837986"/>
                <a:gd name="connsiteX1" fmla="*/ 1359673 w 3711126"/>
                <a:gd name="connsiteY1" fmla="*/ 263628 h 1837986"/>
                <a:gd name="connsiteX2" fmla="*/ 1773142 w 3711126"/>
                <a:gd name="connsiteY2" fmla="*/ 40991 h 1837986"/>
                <a:gd name="connsiteX3" fmla="*/ 2313294 w 3711126"/>
                <a:gd name="connsiteY3" fmla="*/ 834155 h 1837986"/>
                <a:gd name="connsiteX4" fmla="*/ 3711126 w 3711126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313294 w 3711127"/>
                <a:gd name="connsiteY3" fmla="*/ 834155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313294 w 3711127"/>
                <a:gd name="connsiteY3" fmla="*/ 834155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449771 w 3711127"/>
                <a:gd name="connsiteY3" fmla="*/ 793212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518010 w 3711127"/>
                <a:gd name="connsiteY3" fmla="*/ 779564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558953 w 3711127"/>
                <a:gd name="connsiteY3" fmla="*/ 779564 h 1837986"/>
                <a:gd name="connsiteX4" fmla="*/ 3711126 w 3711127"/>
                <a:gd name="connsiteY4" fmla="*/ 1827780 h 1837986"/>
                <a:gd name="connsiteX0" fmla="*/ 0 w 3765718"/>
                <a:gd name="connsiteY0" fmla="*/ 1837986 h 1837986"/>
                <a:gd name="connsiteX1" fmla="*/ 1359673 w 3765718"/>
                <a:gd name="connsiteY1" fmla="*/ 263628 h 1837986"/>
                <a:gd name="connsiteX2" fmla="*/ 1773142 w 3765718"/>
                <a:gd name="connsiteY2" fmla="*/ 40991 h 1837986"/>
                <a:gd name="connsiteX3" fmla="*/ 2558953 w 3765718"/>
                <a:gd name="connsiteY3" fmla="*/ 779564 h 1837986"/>
                <a:gd name="connsiteX4" fmla="*/ 3765717 w 3765718"/>
                <a:gd name="connsiteY4" fmla="*/ 1827780 h 1837986"/>
                <a:gd name="connsiteX0" fmla="*/ 0 w 3765717"/>
                <a:gd name="connsiteY0" fmla="*/ 1837986 h 1837986"/>
                <a:gd name="connsiteX1" fmla="*/ 1359673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37986 h 1837986"/>
                <a:gd name="connsiteX1" fmla="*/ 1195900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37986 h 1837986"/>
                <a:gd name="connsiteX1" fmla="*/ 1195900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94032 h 1894032"/>
                <a:gd name="connsiteX1" fmla="*/ 1195900 w 3765717"/>
                <a:gd name="connsiteY1" fmla="*/ 319674 h 1894032"/>
                <a:gd name="connsiteX2" fmla="*/ 1582073 w 3765717"/>
                <a:gd name="connsiteY2" fmla="*/ 28798 h 1894032"/>
                <a:gd name="connsiteX3" fmla="*/ 2558953 w 3765717"/>
                <a:gd name="connsiteY3" fmla="*/ 835610 h 1894032"/>
                <a:gd name="connsiteX4" fmla="*/ 3765717 w 3765717"/>
                <a:gd name="connsiteY4" fmla="*/ 1883826 h 1894032"/>
                <a:gd name="connsiteX0" fmla="*/ 0 w 3765717"/>
                <a:gd name="connsiteY0" fmla="*/ 1894032 h 1894032"/>
                <a:gd name="connsiteX1" fmla="*/ 1195900 w 3765717"/>
                <a:gd name="connsiteY1" fmla="*/ 319674 h 1894032"/>
                <a:gd name="connsiteX2" fmla="*/ 1582073 w 3765717"/>
                <a:gd name="connsiteY2" fmla="*/ 28798 h 1894032"/>
                <a:gd name="connsiteX3" fmla="*/ 2518010 w 3765717"/>
                <a:gd name="connsiteY3" fmla="*/ 903849 h 1894032"/>
                <a:gd name="connsiteX4" fmla="*/ 3765717 w 3765717"/>
                <a:gd name="connsiteY4" fmla="*/ 1883826 h 1894032"/>
                <a:gd name="connsiteX0" fmla="*/ 0 w 3765717"/>
                <a:gd name="connsiteY0" fmla="*/ 1954849 h 1954849"/>
                <a:gd name="connsiteX1" fmla="*/ 1195900 w 3765717"/>
                <a:gd name="connsiteY1" fmla="*/ 380491 h 1954849"/>
                <a:gd name="connsiteX2" fmla="*/ 1513834 w 3765717"/>
                <a:gd name="connsiteY2" fmla="*/ 21376 h 1954849"/>
                <a:gd name="connsiteX3" fmla="*/ 2518010 w 3765717"/>
                <a:gd name="connsiteY3" fmla="*/ 964666 h 1954849"/>
                <a:gd name="connsiteX4" fmla="*/ 3765717 w 3765717"/>
                <a:gd name="connsiteY4" fmla="*/ 1944643 h 195484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18010 w 3765717"/>
                <a:gd name="connsiteY3" fmla="*/ 939916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04362 w 3765717"/>
                <a:gd name="connsiteY3" fmla="*/ 1008155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77066 w 3765717"/>
                <a:gd name="connsiteY3" fmla="*/ 994507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77066 w 3765717"/>
                <a:gd name="connsiteY3" fmla="*/ 994507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18009 w 3765717"/>
                <a:gd name="connsiteY3" fmla="*/ 926268 h 1930099"/>
                <a:gd name="connsiteX4" fmla="*/ 3765717 w 3765717"/>
                <a:gd name="connsiteY4" fmla="*/ 1919893 h 1930099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2518009 w 3765717"/>
                <a:gd name="connsiteY4" fmla="*/ 908411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149520 w 3765717"/>
                <a:gd name="connsiteY3" fmla="*/ 444389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149520 w 3765717"/>
                <a:gd name="connsiteY3" fmla="*/ 444389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55435 h 1955435"/>
                <a:gd name="connsiteX1" fmla="*/ 1195900 w 3765717"/>
                <a:gd name="connsiteY1" fmla="*/ 381077 h 1955435"/>
                <a:gd name="connsiteX2" fmla="*/ 1582073 w 3765717"/>
                <a:gd name="connsiteY2" fmla="*/ 49257 h 1955435"/>
                <a:gd name="connsiteX3" fmla="*/ 2149520 w 3765717"/>
                <a:gd name="connsiteY3" fmla="*/ 487582 h 1955435"/>
                <a:gd name="connsiteX4" fmla="*/ 3159455 w 3765717"/>
                <a:gd name="connsiteY4" fmla="*/ 1388333 h 1955435"/>
                <a:gd name="connsiteX5" fmla="*/ 3132159 w 3765717"/>
                <a:gd name="connsiteY5" fmla="*/ 1374685 h 1955435"/>
                <a:gd name="connsiteX6" fmla="*/ 3765717 w 3765717"/>
                <a:gd name="connsiteY6" fmla="*/ 1945229 h 1955435"/>
                <a:gd name="connsiteX0" fmla="*/ 0 w 3765717"/>
                <a:gd name="connsiteY0" fmla="*/ 1932005 h 1932005"/>
                <a:gd name="connsiteX1" fmla="*/ 1195900 w 3765717"/>
                <a:gd name="connsiteY1" fmla="*/ 357647 h 1932005"/>
                <a:gd name="connsiteX2" fmla="*/ 1650312 w 3765717"/>
                <a:gd name="connsiteY2" fmla="*/ 53122 h 1932005"/>
                <a:gd name="connsiteX3" fmla="*/ 2149520 w 3765717"/>
                <a:gd name="connsiteY3" fmla="*/ 464152 h 1932005"/>
                <a:gd name="connsiteX4" fmla="*/ 3159455 w 3765717"/>
                <a:gd name="connsiteY4" fmla="*/ 1364903 h 1932005"/>
                <a:gd name="connsiteX5" fmla="*/ 3132159 w 3765717"/>
                <a:gd name="connsiteY5" fmla="*/ 1351255 h 1932005"/>
                <a:gd name="connsiteX6" fmla="*/ 3765717 w 3765717"/>
                <a:gd name="connsiteY6" fmla="*/ 1921799 h 1932005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149520 w 3765717"/>
                <a:gd name="connsiteY3" fmla="*/ 487823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33099 h 1933099"/>
                <a:gd name="connsiteX1" fmla="*/ 1195900 w 3765717"/>
                <a:gd name="connsiteY1" fmla="*/ 358741 h 1933099"/>
                <a:gd name="connsiteX2" fmla="*/ 1704903 w 3765717"/>
                <a:gd name="connsiteY2" fmla="*/ 81511 h 1933099"/>
                <a:gd name="connsiteX3" fmla="*/ 2258702 w 3765717"/>
                <a:gd name="connsiteY3" fmla="*/ 751850 h 1933099"/>
                <a:gd name="connsiteX4" fmla="*/ 3104864 w 3765717"/>
                <a:gd name="connsiteY4" fmla="*/ 1488827 h 1933099"/>
                <a:gd name="connsiteX5" fmla="*/ 3765717 w 3765717"/>
                <a:gd name="connsiteY5" fmla="*/ 1922893 h 1933099"/>
                <a:gd name="connsiteX0" fmla="*/ 0 w 3765717"/>
                <a:gd name="connsiteY0" fmla="*/ 1981313 h 1981313"/>
                <a:gd name="connsiteX1" fmla="*/ 1195900 w 3765717"/>
                <a:gd name="connsiteY1" fmla="*/ 406955 h 1981313"/>
                <a:gd name="connsiteX2" fmla="*/ 1704903 w 3765717"/>
                <a:gd name="connsiteY2" fmla="*/ 129725 h 1981313"/>
                <a:gd name="connsiteX3" fmla="*/ 2258702 w 3765717"/>
                <a:gd name="connsiteY3" fmla="*/ 800064 h 1981313"/>
                <a:gd name="connsiteX4" fmla="*/ 3104864 w 3765717"/>
                <a:gd name="connsiteY4" fmla="*/ 1537041 h 1981313"/>
                <a:gd name="connsiteX5" fmla="*/ 3765717 w 3765717"/>
                <a:gd name="connsiteY5" fmla="*/ 1971107 h 1981313"/>
                <a:gd name="connsiteX0" fmla="*/ 0 w 3765717"/>
                <a:gd name="connsiteY0" fmla="*/ 1981313 h 1981313"/>
                <a:gd name="connsiteX1" fmla="*/ 1195900 w 3765717"/>
                <a:gd name="connsiteY1" fmla="*/ 406955 h 1981313"/>
                <a:gd name="connsiteX2" fmla="*/ 1704903 w 3765717"/>
                <a:gd name="connsiteY2" fmla="*/ 129725 h 1981313"/>
                <a:gd name="connsiteX3" fmla="*/ 2258702 w 3765717"/>
                <a:gd name="connsiteY3" fmla="*/ 800064 h 1981313"/>
                <a:gd name="connsiteX4" fmla="*/ 3104864 w 3765717"/>
                <a:gd name="connsiteY4" fmla="*/ 1537041 h 1981313"/>
                <a:gd name="connsiteX5" fmla="*/ 3765717 w 3765717"/>
                <a:gd name="connsiteY5" fmla="*/ 1971107 h 1981313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58702 w 3765717"/>
                <a:gd name="connsiteY3" fmla="*/ 834338 h 2015587"/>
                <a:gd name="connsiteX4" fmla="*/ 3104864 w 3765717"/>
                <a:gd name="connsiteY4" fmla="*/ 1571315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04864 w 3765717"/>
                <a:gd name="connsiteY4" fmla="*/ 1571315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5717" h="2015587">
                  <a:moveTo>
                    <a:pt x="0" y="2015587"/>
                  </a:moveTo>
                  <a:cubicBezTo>
                    <a:pt x="194807" y="1759820"/>
                    <a:pt x="829864" y="899953"/>
                    <a:pt x="1195900" y="441229"/>
                  </a:cubicBezTo>
                  <a:cubicBezTo>
                    <a:pt x="1561936" y="-17495"/>
                    <a:pt x="1473179" y="-133531"/>
                    <a:pt x="1704903" y="163999"/>
                  </a:cubicBezTo>
                  <a:cubicBezTo>
                    <a:pt x="1936627" y="420586"/>
                    <a:pt x="2052671" y="547468"/>
                    <a:pt x="2285998" y="779746"/>
                  </a:cubicBezTo>
                  <a:cubicBezTo>
                    <a:pt x="2519325" y="1025671"/>
                    <a:pt x="2790005" y="1319276"/>
                    <a:pt x="3118512" y="1544020"/>
                  </a:cubicBezTo>
                  <a:cubicBezTo>
                    <a:pt x="3351484" y="1755116"/>
                    <a:pt x="3639413" y="1889361"/>
                    <a:pt x="3765717" y="2005381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endParaRPr lang="en-US" dirty="0" smtClean="0"/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         </a:t>
              </a:r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 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455581" y="2357203"/>
              <a:ext cx="0" cy="2764391"/>
            </a:xfrm>
            <a:prstGeom prst="line">
              <a:avLst/>
            </a:prstGeom>
            <a:ln w="571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2765582" y="1786438"/>
              <a:ext cx="6091822" cy="3343402"/>
              <a:chOff x="3299938" y="1326433"/>
              <a:chExt cx="4833261" cy="3150034"/>
            </a:xfrm>
          </p:grpSpPr>
          <p:cxnSp>
            <p:nvCxnSpPr>
              <p:cNvPr id="12" name="Straight Arrow Connector 11"/>
              <p:cNvCxnSpPr/>
              <p:nvPr/>
            </p:nvCxnSpPr>
            <p:spPr>
              <a:xfrm flipV="1">
                <a:off x="3316406" y="1326433"/>
                <a:ext cx="0" cy="315003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3299938" y="4460971"/>
                <a:ext cx="4833261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6720405" y="4474217"/>
              <a:ext cx="2684891" cy="534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Applied field (H)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975333" y="3346168"/>
              <a:ext cx="2753377" cy="58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Magnetization (M)</a:t>
              </a:r>
              <a:endParaRPr lang="en-US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7101864" y="3270050"/>
              <a:ext cx="1294671" cy="0"/>
            </a:xfrm>
            <a:prstGeom prst="straightConnector1">
              <a:avLst/>
            </a:prstGeom>
            <a:ln w="57150"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7011479" y="3386796"/>
              <a:ext cx="1385055" cy="80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Normal</a:t>
              </a:r>
            </a:p>
            <a:p>
              <a:pPr algn="ctr"/>
              <a:r>
                <a:rPr lang="en-US" dirty="0" smtClean="0"/>
                <a:t>State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2110" y="4199585"/>
              <a:ext cx="1193146" cy="93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S.C.</a:t>
              </a:r>
            </a:p>
            <a:p>
              <a:pPr algn="ctr"/>
              <a:r>
                <a:rPr lang="en-US" dirty="0" smtClean="0">
                  <a:solidFill>
                    <a:schemeClr val="accent6">
                      <a:lumMod val="50000"/>
                    </a:schemeClr>
                  </a:solidFill>
                </a:rPr>
                <a:t>State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0783" y="5123072"/>
              <a:ext cx="901150" cy="578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</a:rPr>
                <a:t>H</a:t>
              </a:r>
              <a:r>
                <a:rPr lang="en-US" sz="2000" b="1" baseline="-25000" dirty="0" smtClean="0">
                  <a:solidFill>
                    <a:srgbClr val="002060"/>
                  </a:solidFill>
                </a:rPr>
                <a:t>c1</a:t>
              </a:r>
              <a:endParaRPr lang="en-US" sz="1600" b="1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21608" y="5108355"/>
              <a:ext cx="884918" cy="4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rgbClr val="002060"/>
                  </a:solidFill>
                </a:rPr>
                <a:t>H</a:t>
              </a:r>
              <a:r>
                <a:rPr lang="en-US" sz="2000" b="1" baseline="-25000" dirty="0" smtClean="0">
                  <a:solidFill>
                    <a:srgbClr val="002060"/>
                  </a:solidFill>
                </a:rPr>
                <a:t>c2</a:t>
              </a:r>
              <a:endParaRPr lang="en-US" sz="1600" b="1" baseline="-25000" dirty="0">
                <a:solidFill>
                  <a:srgbClr val="002060"/>
                </a:solidFill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4624931" y="2807378"/>
              <a:ext cx="1956548" cy="0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593633" y="1807655"/>
              <a:ext cx="2062635" cy="803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Mixed or Vortex state</a:t>
              </a:r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784386" y="2352813"/>
              <a:ext cx="0" cy="2781516"/>
            </a:xfrm>
            <a:prstGeom prst="line">
              <a:avLst/>
            </a:prstGeom>
            <a:ln w="57150">
              <a:solidFill>
                <a:srgbClr val="0020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 33"/>
            <p:cNvSpPr/>
            <p:nvPr/>
          </p:nvSpPr>
          <p:spPr>
            <a:xfrm>
              <a:off x="4453307" y="3078789"/>
              <a:ext cx="2343287" cy="2014229"/>
            </a:xfrm>
            <a:custGeom>
              <a:avLst/>
              <a:gdLst>
                <a:gd name="connsiteX0" fmla="*/ 0 w 1850624"/>
                <a:gd name="connsiteY0" fmla="*/ 1963977 h 1979880"/>
                <a:gd name="connsiteX1" fmla="*/ 1725433 w 1850624"/>
                <a:gd name="connsiteY1" fmla="*/ 5 h 1979880"/>
                <a:gd name="connsiteX2" fmla="*/ 1717482 w 1850624"/>
                <a:gd name="connsiteY2" fmla="*/ 1979880 h 1979880"/>
                <a:gd name="connsiteX3" fmla="*/ 1717482 w 1850624"/>
                <a:gd name="connsiteY3" fmla="*/ 1979880 h 1979880"/>
                <a:gd name="connsiteX4" fmla="*/ 1709530 w 1850624"/>
                <a:gd name="connsiteY4" fmla="*/ 1979880 h 1979880"/>
                <a:gd name="connsiteX0" fmla="*/ 0 w 1750022"/>
                <a:gd name="connsiteY0" fmla="*/ 2060999 h 2076902"/>
                <a:gd name="connsiteX1" fmla="*/ 1359673 w 1750022"/>
                <a:gd name="connsiteY1" fmla="*/ 486641 h 2076902"/>
                <a:gd name="connsiteX2" fmla="*/ 1725433 w 1750022"/>
                <a:gd name="connsiteY2" fmla="*/ 97027 h 2076902"/>
                <a:gd name="connsiteX3" fmla="*/ 1717482 w 1750022"/>
                <a:gd name="connsiteY3" fmla="*/ 2076902 h 2076902"/>
                <a:gd name="connsiteX4" fmla="*/ 1717482 w 1750022"/>
                <a:gd name="connsiteY4" fmla="*/ 2076902 h 2076902"/>
                <a:gd name="connsiteX5" fmla="*/ 1709530 w 1750022"/>
                <a:gd name="connsiteY5" fmla="*/ 2076902 h 2076902"/>
                <a:gd name="connsiteX0" fmla="*/ 0 w 1791243"/>
                <a:gd name="connsiteY0" fmla="*/ 1953405 h 1969308"/>
                <a:gd name="connsiteX1" fmla="*/ 1359673 w 1791243"/>
                <a:gd name="connsiteY1" fmla="*/ 379047 h 1969308"/>
                <a:gd name="connsiteX2" fmla="*/ 1773141 w 1791243"/>
                <a:gd name="connsiteY2" fmla="*/ 124605 h 1969308"/>
                <a:gd name="connsiteX3" fmla="*/ 1717482 w 1791243"/>
                <a:gd name="connsiteY3" fmla="*/ 1969308 h 1969308"/>
                <a:gd name="connsiteX4" fmla="*/ 1717482 w 1791243"/>
                <a:gd name="connsiteY4" fmla="*/ 1969308 h 1969308"/>
                <a:gd name="connsiteX5" fmla="*/ 1709530 w 1791243"/>
                <a:gd name="connsiteY5" fmla="*/ 1969308 h 1969308"/>
                <a:gd name="connsiteX0" fmla="*/ 0 w 2059388"/>
                <a:gd name="connsiteY0" fmla="*/ 1953405 h 1969308"/>
                <a:gd name="connsiteX1" fmla="*/ 1359673 w 2059388"/>
                <a:gd name="connsiteY1" fmla="*/ 379047 h 1969308"/>
                <a:gd name="connsiteX2" fmla="*/ 1773141 w 2059388"/>
                <a:gd name="connsiteY2" fmla="*/ 124605 h 1969308"/>
                <a:gd name="connsiteX3" fmla="*/ 1717482 w 2059388"/>
                <a:gd name="connsiteY3" fmla="*/ 1969308 h 1969308"/>
                <a:gd name="connsiteX4" fmla="*/ 1717482 w 2059388"/>
                <a:gd name="connsiteY4" fmla="*/ 1969308 h 1969308"/>
                <a:gd name="connsiteX5" fmla="*/ 2059388 w 2059388"/>
                <a:gd name="connsiteY5" fmla="*/ 1659207 h 1969308"/>
                <a:gd name="connsiteX0" fmla="*/ 0 w 1791243"/>
                <a:gd name="connsiteY0" fmla="*/ 1953405 h 1969308"/>
                <a:gd name="connsiteX1" fmla="*/ 1359673 w 1791243"/>
                <a:gd name="connsiteY1" fmla="*/ 379047 h 1969308"/>
                <a:gd name="connsiteX2" fmla="*/ 1773141 w 1791243"/>
                <a:gd name="connsiteY2" fmla="*/ 124605 h 1969308"/>
                <a:gd name="connsiteX3" fmla="*/ 1717482 w 1791243"/>
                <a:gd name="connsiteY3" fmla="*/ 1969308 h 1969308"/>
                <a:gd name="connsiteX4" fmla="*/ 1717482 w 1791243"/>
                <a:gd name="connsiteY4" fmla="*/ 1969308 h 1969308"/>
                <a:gd name="connsiteX0" fmla="*/ 0 w 1796995"/>
                <a:gd name="connsiteY0" fmla="*/ 1953405 h 2105952"/>
                <a:gd name="connsiteX1" fmla="*/ 1359673 w 1796995"/>
                <a:gd name="connsiteY1" fmla="*/ 379047 h 2105952"/>
                <a:gd name="connsiteX2" fmla="*/ 1773141 w 1796995"/>
                <a:gd name="connsiteY2" fmla="*/ 124605 h 2105952"/>
                <a:gd name="connsiteX3" fmla="*/ 1717482 w 1796995"/>
                <a:gd name="connsiteY3" fmla="*/ 1969308 h 2105952"/>
                <a:gd name="connsiteX4" fmla="*/ 1796995 w 1796995"/>
                <a:gd name="connsiteY4" fmla="*/ 1969308 h 2105952"/>
                <a:gd name="connsiteX0" fmla="*/ 0 w 1789870"/>
                <a:gd name="connsiteY0" fmla="*/ 1953405 h 1969308"/>
                <a:gd name="connsiteX1" fmla="*/ 1359673 w 1789870"/>
                <a:gd name="connsiteY1" fmla="*/ 379047 h 1969308"/>
                <a:gd name="connsiteX2" fmla="*/ 1773141 w 1789870"/>
                <a:gd name="connsiteY2" fmla="*/ 124605 h 1969308"/>
                <a:gd name="connsiteX3" fmla="*/ 1717482 w 1789870"/>
                <a:gd name="connsiteY3" fmla="*/ 1969308 h 1969308"/>
                <a:gd name="connsiteX0" fmla="*/ 0 w 1892411"/>
                <a:gd name="connsiteY0" fmla="*/ 1945161 h 1945161"/>
                <a:gd name="connsiteX1" fmla="*/ 1359673 w 1892411"/>
                <a:gd name="connsiteY1" fmla="*/ 370803 h 1945161"/>
                <a:gd name="connsiteX2" fmla="*/ 1773141 w 1892411"/>
                <a:gd name="connsiteY2" fmla="*/ 116361 h 1945161"/>
                <a:gd name="connsiteX3" fmla="*/ 1892411 w 1892411"/>
                <a:gd name="connsiteY3" fmla="*/ 1849745 h 1945161"/>
                <a:gd name="connsiteX0" fmla="*/ 0 w 1815645"/>
                <a:gd name="connsiteY0" fmla="*/ 1950459 h 1950459"/>
                <a:gd name="connsiteX1" fmla="*/ 1359673 w 1815645"/>
                <a:gd name="connsiteY1" fmla="*/ 376101 h 1950459"/>
                <a:gd name="connsiteX2" fmla="*/ 1773141 w 1815645"/>
                <a:gd name="connsiteY2" fmla="*/ 121659 h 1950459"/>
                <a:gd name="connsiteX3" fmla="*/ 1804947 w 1815645"/>
                <a:gd name="connsiteY3" fmla="*/ 1926605 h 1950459"/>
                <a:gd name="connsiteX0" fmla="*/ 0 w 1805241"/>
                <a:gd name="connsiteY0" fmla="*/ 1938668 h 1938668"/>
                <a:gd name="connsiteX1" fmla="*/ 1359673 w 1805241"/>
                <a:gd name="connsiteY1" fmla="*/ 364310 h 1938668"/>
                <a:gd name="connsiteX2" fmla="*/ 1749287 w 1805241"/>
                <a:gd name="connsiteY2" fmla="*/ 125770 h 1938668"/>
                <a:gd name="connsiteX3" fmla="*/ 1804947 w 1805241"/>
                <a:gd name="connsiteY3" fmla="*/ 1914814 h 1938668"/>
                <a:gd name="connsiteX0" fmla="*/ 0 w 1804947"/>
                <a:gd name="connsiteY0" fmla="*/ 1942200 h 1942200"/>
                <a:gd name="connsiteX1" fmla="*/ 1359673 w 1804947"/>
                <a:gd name="connsiteY1" fmla="*/ 367842 h 1942200"/>
                <a:gd name="connsiteX2" fmla="*/ 1749287 w 1804947"/>
                <a:gd name="connsiteY2" fmla="*/ 129302 h 1942200"/>
                <a:gd name="connsiteX3" fmla="*/ 1804947 w 1804947"/>
                <a:gd name="connsiteY3" fmla="*/ 1918346 h 1942200"/>
                <a:gd name="connsiteX0" fmla="*/ 0 w 1786364"/>
                <a:gd name="connsiteY0" fmla="*/ 1938668 h 1938668"/>
                <a:gd name="connsiteX1" fmla="*/ 1359673 w 1786364"/>
                <a:gd name="connsiteY1" fmla="*/ 364310 h 1938668"/>
                <a:gd name="connsiteX2" fmla="*/ 1749287 w 1786364"/>
                <a:gd name="connsiteY2" fmla="*/ 125770 h 1938668"/>
                <a:gd name="connsiteX3" fmla="*/ 1773142 w 1786364"/>
                <a:gd name="connsiteY3" fmla="*/ 1914814 h 1938668"/>
                <a:gd name="connsiteX0" fmla="*/ 0 w 1805241"/>
                <a:gd name="connsiteY0" fmla="*/ 1938668 h 1938668"/>
                <a:gd name="connsiteX1" fmla="*/ 1359673 w 1805241"/>
                <a:gd name="connsiteY1" fmla="*/ 364310 h 1938668"/>
                <a:gd name="connsiteX2" fmla="*/ 1749287 w 1805241"/>
                <a:gd name="connsiteY2" fmla="*/ 125770 h 1938668"/>
                <a:gd name="connsiteX3" fmla="*/ 1804948 w 1805241"/>
                <a:gd name="connsiteY3" fmla="*/ 1914814 h 1938668"/>
                <a:gd name="connsiteX0" fmla="*/ 0 w 1811409"/>
                <a:gd name="connsiteY0" fmla="*/ 1921405 h 1921405"/>
                <a:gd name="connsiteX1" fmla="*/ 1359673 w 1811409"/>
                <a:gd name="connsiteY1" fmla="*/ 347047 h 1921405"/>
                <a:gd name="connsiteX2" fmla="*/ 1765190 w 1811409"/>
                <a:gd name="connsiteY2" fmla="*/ 132361 h 1921405"/>
                <a:gd name="connsiteX3" fmla="*/ 1804948 w 1811409"/>
                <a:gd name="connsiteY3" fmla="*/ 1897551 h 1921405"/>
                <a:gd name="connsiteX0" fmla="*/ 0 w 1804948"/>
                <a:gd name="connsiteY0" fmla="*/ 1928453 h 1928453"/>
                <a:gd name="connsiteX1" fmla="*/ 1359673 w 1804948"/>
                <a:gd name="connsiteY1" fmla="*/ 354095 h 1928453"/>
                <a:gd name="connsiteX2" fmla="*/ 1765190 w 1804948"/>
                <a:gd name="connsiteY2" fmla="*/ 139409 h 1928453"/>
                <a:gd name="connsiteX3" fmla="*/ 1804948 w 1804948"/>
                <a:gd name="connsiteY3" fmla="*/ 1904599 h 1928453"/>
                <a:gd name="connsiteX0" fmla="*/ 0 w 1807158"/>
                <a:gd name="connsiteY0" fmla="*/ 1921405 h 1921405"/>
                <a:gd name="connsiteX1" fmla="*/ 1359673 w 1807158"/>
                <a:gd name="connsiteY1" fmla="*/ 347047 h 1921405"/>
                <a:gd name="connsiteX2" fmla="*/ 1765190 w 1807158"/>
                <a:gd name="connsiteY2" fmla="*/ 132361 h 1921405"/>
                <a:gd name="connsiteX3" fmla="*/ 1796997 w 1807158"/>
                <a:gd name="connsiteY3" fmla="*/ 1897551 h 1921405"/>
                <a:gd name="connsiteX0" fmla="*/ 0 w 1797006"/>
                <a:gd name="connsiteY0" fmla="*/ 1938667 h 1938667"/>
                <a:gd name="connsiteX1" fmla="*/ 1359673 w 1797006"/>
                <a:gd name="connsiteY1" fmla="*/ 364309 h 1938667"/>
                <a:gd name="connsiteX2" fmla="*/ 1741336 w 1797006"/>
                <a:gd name="connsiteY2" fmla="*/ 125769 h 1938667"/>
                <a:gd name="connsiteX3" fmla="*/ 1796997 w 1797006"/>
                <a:gd name="connsiteY3" fmla="*/ 1914813 h 1938667"/>
                <a:gd name="connsiteX0" fmla="*/ 0 w 1796997"/>
                <a:gd name="connsiteY0" fmla="*/ 1942200 h 1942200"/>
                <a:gd name="connsiteX1" fmla="*/ 1359673 w 1796997"/>
                <a:gd name="connsiteY1" fmla="*/ 367842 h 1942200"/>
                <a:gd name="connsiteX2" fmla="*/ 1741336 w 1796997"/>
                <a:gd name="connsiteY2" fmla="*/ 129302 h 1942200"/>
                <a:gd name="connsiteX3" fmla="*/ 1796997 w 1796997"/>
                <a:gd name="connsiteY3" fmla="*/ 1918346 h 1942200"/>
                <a:gd name="connsiteX0" fmla="*/ 0 w 1781708"/>
                <a:gd name="connsiteY0" fmla="*/ 1938668 h 1938668"/>
                <a:gd name="connsiteX1" fmla="*/ 1359673 w 1781708"/>
                <a:gd name="connsiteY1" fmla="*/ 364310 h 1938668"/>
                <a:gd name="connsiteX2" fmla="*/ 1741336 w 1781708"/>
                <a:gd name="connsiteY2" fmla="*/ 125770 h 1938668"/>
                <a:gd name="connsiteX3" fmla="*/ 1773143 w 1781708"/>
                <a:gd name="connsiteY3" fmla="*/ 1914814 h 1938668"/>
                <a:gd name="connsiteX0" fmla="*/ 0 w 1781708"/>
                <a:gd name="connsiteY0" fmla="*/ 1932855 h 1932855"/>
                <a:gd name="connsiteX1" fmla="*/ 1359673 w 1781708"/>
                <a:gd name="connsiteY1" fmla="*/ 358497 h 1932855"/>
                <a:gd name="connsiteX2" fmla="*/ 1741336 w 1781708"/>
                <a:gd name="connsiteY2" fmla="*/ 127909 h 1932855"/>
                <a:gd name="connsiteX3" fmla="*/ 1773143 w 1781708"/>
                <a:gd name="connsiteY3" fmla="*/ 1909001 h 193285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41336 w 1773143"/>
                <a:gd name="connsiteY2" fmla="*/ 131439 h 1936385"/>
                <a:gd name="connsiteX3" fmla="*/ 1773143 w 1773143"/>
                <a:gd name="connsiteY3" fmla="*/ 1912531 h 193638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57239 w 1773143"/>
                <a:gd name="connsiteY2" fmla="*/ 131439 h 1936385"/>
                <a:gd name="connsiteX3" fmla="*/ 1773143 w 1773143"/>
                <a:gd name="connsiteY3" fmla="*/ 1912531 h 1936385"/>
                <a:gd name="connsiteX0" fmla="*/ 0 w 1778241"/>
                <a:gd name="connsiteY0" fmla="*/ 1936385 h 1936385"/>
                <a:gd name="connsiteX1" fmla="*/ 1359673 w 1778241"/>
                <a:gd name="connsiteY1" fmla="*/ 362027 h 1936385"/>
                <a:gd name="connsiteX2" fmla="*/ 1773141 w 1778241"/>
                <a:gd name="connsiteY2" fmla="*/ 131439 h 1936385"/>
                <a:gd name="connsiteX3" fmla="*/ 1773143 w 1778241"/>
                <a:gd name="connsiteY3" fmla="*/ 1912531 h 1936385"/>
                <a:gd name="connsiteX0" fmla="*/ 0 w 1774824"/>
                <a:gd name="connsiteY0" fmla="*/ 1936385 h 1936385"/>
                <a:gd name="connsiteX1" fmla="*/ 1359673 w 1774824"/>
                <a:gd name="connsiteY1" fmla="*/ 362027 h 1936385"/>
                <a:gd name="connsiteX2" fmla="*/ 1773141 w 1774824"/>
                <a:gd name="connsiteY2" fmla="*/ 131439 h 1936385"/>
                <a:gd name="connsiteX3" fmla="*/ 1773143 w 1774824"/>
                <a:gd name="connsiteY3" fmla="*/ 1912531 h 1936385"/>
                <a:gd name="connsiteX0" fmla="*/ 0 w 1773143"/>
                <a:gd name="connsiteY0" fmla="*/ 1936385 h 1936385"/>
                <a:gd name="connsiteX1" fmla="*/ 1359673 w 1773143"/>
                <a:gd name="connsiteY1" fmla="*/ 362027 h 1936385"/>
                <a:gd name="connsiteX2" fmla="*/ 1765190 w 1773143"/>
                <a:gd name="connsiteY2" fmla="*/ 131439 h 1936385"/>
                <a:gd name="connsiteX3" fmla="*/ 1773143 w 1773143"/>
                <a:gd name="connsiteY3" fmla="*/ 1912531 h 1936385"/>
                <a:gd name="connsiteX0" fmla="*/ 0 w 1774825"/>
                <a:gd name="connsiteY0" fmla="*/ 1930629 h 1930629"/>
                <a:gd name="connsiteX1" fmla="*/ 1359673 w 1774825"/>
                <a:gd name="connsiteY1" fmla="*/ 356271 h 1930629"/>
                <a:gd name="connsiteX2" fmla="*/ 1773142 w 1774825"/>
                <a:gd name="connsiteY2" fmla="*/ 133634 h 1930629"/>
                <a:gd name="connsiteX3" fmla="*/ 1773143 w 1774825"/>
                <a:gd name="connsiteY3" fmla="*/ 1906775 h 1930629"/>
                <a:gd name="connsiteX0" fmla="*/ 0 w 1774825"/>
                <a:gd name="connsiteY0" fmla="*/ 1924218 h 1924218"/>
                <a:gd name="connsiteX1" fmla="*/ 1359673 w 1774825"/>
                <a:gd name="connsiteY1" fmla="*/ 349860 h 1924218"/>
                <a:gd name="connsiteX2" fmla="*/ 1773142 w 1774825"/>
                <a:gd name="connsiteY2" fmla="*/ 127223 h 1924218"/>
                <a:gd name="connsiteX3" fmla="*/ 1773143 w 1774825"/>
                <a:gd name="connsiteY3" fmla="*/ 1900364 h 1924218"/>
                <a:gd name="connsiteX0" fmla="*/ 0 w 1806538"/>
                <a:gd name="connsiteY0" fmla="*/ 1837986 h 1837986"/>
                <a:gd name="connsiteX1" fmla="*/ 1359673 w 1806538"/>
                <a:gd name="connsiteY1" fmla="*/ 263628 h 1837986"/>
                <a:gd name="connsiteX2" fmla="*/ 1773142 w 1806538"/>
                <a:gd name="connsiteY2" fmla="*/ 40991 h 1837986"/>
                <a:gd name="connsiteX3" fmla="*/ 1781031 w 1806538"/>
                <a:gd name="connsiteY3" fmla="*/ 697678 h 1837986"/>
                <a:gd name="connsiteX4" fmla="*/ 1773143 w 1806538"/>
                <a:gd name="connsiteY4" fmla="*/ 1814132 h 1837986"/>
                <a:gd name="connsiteX0" fmla="*/ 0 w 3711126"/>
                <a:gd name="connsiteY0" fmla="*/ 1837986 h 1837986"/>
                <a:gd name="connsiteX1" fmla="*/ 1359673 w 3711126"/>
                <a:gd name="connsiteY1" fmla="*/ 263628 h 1837986"/>
                <a:gd name="connsiteX2" fmla="*/ 1773142 w 3711126"/>
                <a:gd name="connsiteY2" fmla="*/ 40991 h 1837986"/>
                <a:gd name="connsiteX3" fmla="*/ 1781031 w 3711126"/>
                <a:gd name="connsiteY3" fmla="*/ 697678 h 1837986"/>
                <a:gd name="connsiteX4" fmla="*/ 3711126 w 3711126"/>
                <a:gd name="connsiteY4" fmla="*/ 1827780 h 1837986"/>
                <a:gd name="connsiteX0" fmla="*/ 0 w 3711126"/>
                <a:gd name="connsiteY0" fmla="*/ 1837986 h 1837986"/>
                <a:gd name="connsiteX1" fmla="*/ 1359673 w 3711126"/>
                <a:gd name="connsiteY1" fmla="*/ 263628 h 1837986"/>
                <a:gd name="connsiteX2" fmla="*/ 1773142 w 3711126"/>
                <a:gd name="connsiteY2" fmla="*/ 40991 h 1837986"/>
                <a:gd name="connsiteX3" fmla="*/ 2313294 w 3711126"/>
                <a:gd name="connsiteY3" fmla="*/ 834155 h 1837986"/>
                <a:gd name="connsiteX4" fmla="*/ 3711126 w 3711126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313294 w 3711127"/>
                <a:gd name="connsiteY3" fmla="*/ 834155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313294 w 3711127"/>
                <a:gd name="connsiteY3" fmla="*/ 834155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449771 w 3711127"/>
                <a:gd name="connsiteY3" fmla="*/ 793212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518010 w 3711127"/>
                <a:gd name="connsiteY3" fmla="*/ 779564 h 1837986"/>
                <a:gd name="connsiteX4" fmla="*/ 3711126 w 3711127"/>
                <a:gd name="connsiteY4" fmla="*/ 1827780 h 1837986"/>
                <a:gd name="connsiteX0" fmla="*/ 0 w 3711127"/>
                <a:gd name="connsiteY0" fmla="*/ 1837986 h 1837986"/>
                <a:gd name="connsiteX1" fmla="*/ 1359673 w 3711127"/>
                <a:gd name="connsiteY1" fmla="*/ 263628 h 1837986"/>
                <a:gd name="connsiteX2" fmla="*/ 1773142 w 3711127"/>
                <a:gd name="connsiteY2" fmla="*/ 40991 h 1837986"/>
                <a:gd name="connsiteX3" fmla="*/ 2558953 w 3711127"/>
                <a:gd name="connsiteY3" fmla="*/ 779564 h 1837986"/>
                <a:gd name="connsiteX4" fmla="*/ 3711126 w 3711127"/>
                <a:gd name="connsiteY4" fmla="*/ 1827780 h 1837986"/>
                <a:gd name="connsiteX0" fmla="*/ 0 w 3765718"/>
                <a:gd name="connsiteY0" fmla="*/ 1837986 h 1837986"/>
                <a:gd name="connsiteX1" fmla="*/ 1359673 w 3765718"/>
                <a:gd name="connsiteY1" fmla="*/ 263628 h 1837986"/>
                <a:gd name="connsiteX2" fmla="*/ 1773142 w 3765718"/>
                <a:gd name="connsiteY2" fmla="*/ 40991 h 1837986"/>
                <a:gd name="connsiteX3" fmla="*/ 2558953 w 3765718"/>
                <a:gd name="connsiteY3" fmla="*/ 779564 h 1837986"/>
                <a:gd name="connsiteX4" fmla="*/ 3765717 w 3765718"/>
                <a:gd name="connsiteY4" fmla="*/ 1827780 h 1837986"/>
                <a:gd name="connsiteX0" fmla="*/ 0 w 3765717"/>
                <a:gd name="connsiteY0" fmla="*/ 1837986 h 1837986"/>
                <a:gd name="connsiteX1" fmla="*/ 1359673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37986 h 1837986"/>
                <a:gd name="connsiteX1" fmla="*/ 1195900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37986 h 1837986"/>
                <a:gd name="connsiteX1" fmla="*/ 1195900 w 3765717"/>
                <a:gd name="connsiteY1" fmla="*/ 263628 h 1837986"/>
                <a:gd name="connsiteX2" fmla="*/ 1773142 w 3765717"/>
                <a:gd name="connsiteY2" fmla="*/ 40991 h 1837986"/>
                <a:gd name="connsiteX3" fmla="*/ 2558953 w 3765717"/>
                <a:gd name="connsiteY3" fmla="*/ 779564 h 1837986"/>
                <a:gd name="connsiteX4" fmla="*/ 3765717 w 3765717"/>
                <a:gd name="connsiteY4" fmla="*/ 1827780 h 1837986"/>
                <a:gd name="connsiteX0" fmla="*/ 0 w 3765717"/>
                <a:gd name="connsiteY0" fmla="*/ 1894032 h 1894032"/>
                <a:gd name="connsiteX1" fmla="*/ 1195900 w 3765717"/>
                <a:gd name="connsiteY1" fmla="*/ 319674 h 1894032"/>
                <a:gd name="connsiteX2" fmla="*/ 1582073 w 3765717"/>
                <a:gd name="connsiteY2" fmla="*/ 28798 h 1894032"/>
                <a:gd name="connsiteX3" fmla="*/ 2558953 w 3765717"/>
                <a:gd name="connsiteY3" fmla="*/ 835610 h 1894032"/>
                <a:gd name="connsiteX4" fmla="*/ 3765717 w 3765717"/>
                <a:gd name="connsiteY4" fmla="*/ 1883826 h 1894032"/>
                <a:gd name="connsiteX0" fmla="*/ 0 w 3765717"/>
                <a:gd name="connsiteY0" fmla="*/ 1894032 h 1894032"/>
                <a:gd name="connsiteX1" fmla="*/ 1195900 w 3765717"/>
                <a:gd name="connsiteY1" fmla="*/ 319674 h 1894032"/>
                <a:gd name="connsiteX2" fmla="*/ 1582073 w 3765717"/>
                <a:gd name="connsiteY2" fmla="*/ 28798 h 1894032"/>
                <a:gd name="connsiteX3" fmla="*/ 2518010 w 3765717"/>
                <a:gd name="connsiteY3" fmla="*/ 903849 h 1894032"/>
                <a:gd name="connsiteX4" fmla="*/ 3765717 w 3765717"/>
                <a:gd name="connsiteY4" fmla="*/ 1883826 h 1894032"/>
                <a:gd name="connsiteX0" fmla="*/ 0 w 3765717"/>
                <a:gd name="connsiteY0" fmla="*/ 1954849 h 1954849"/>
                <a:gd name="connsiteX1" fmla="*/ 1195900 w 3765717"/>
                <a:gd name="connsiteY1" fmla="*/ 380491 h 1954849"/>
                <a:gd name="connsiteX2" fmla="*/ 1513834 w 3765717"/>
                <a:gd name="connsiteY2" fmla="*/ 21376 h 1954849"/>
                <a:gd name="connsiteX3" fmla="*/ 2518010 w 3765717"/>
                <a:gd name="connsiteY3" fmla="*/ 964666 h 1954849"/>
                <a:gd name="connsiteX4" fmla="*/ 3765717 w 3765717"/>
                <a:gd name="connsiteY4" fmla="*/ 1944643 h 195484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18010 w 3765717"/>
                <a:gd name="connsiteY3" fmla="*/ 939916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04362 w 3765717"/>
                <a:gd name="connsiteY3" fmla="*/ 1008155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49770 w 3765717"/>
                <a:gd name="connsiteY3" fmla="*/ 1076394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77066 w 3765717"/>
                <a:gd name="connsiteY3" fmla="*/ 994507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477066 w 3765717"/>
                <a:gd name="connsiteY3" fmla="*/ 994507 h 1930099"/>
                <a:gd name="connsiteX4" fmla="*/ 3765717 w 3765717"/>
                <a:gd name="connsiteY4" fmla="*/ 1919893 h 1930099"/>
                <a:gd name="connsiteX0" fmla="*/ 0 w 3765717"/>
                <a:gd name="connsiteY0" fmla="*/ 1930099 h 1930099"/>
                <a:gd name="connsiteX1" fmla="*/ 1195900 w 3765717"/>
                <a:gd name="connsiteY1" fmla="*/ 355741 h 1930099"/>
                <a:gd name="connsiteX2" fmla="*/ 1527482 w 3765717"/>
                <a:gd name="connsiteY2" fmla="*/ 23921 h 1930099"/>
                <a:gd name="connsiteX3" fmla="*/ 2518009 w 3765717"/>
                <a:gd name="connsiteY3" fmla="*/ 926268 h 1930099"/>
                <a:gd name="connsiteX4" fmla="*/ 3765717 w 3765717"/>
                <a:gd name="connsiteY4" fmla="*/ 1919893 h 1930099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2518009 w 3765717"/>
                <a:gd name="connsiteY4" fmla="*/ 908411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73102 w 3765717"/>
                <a:gd name="connsiteY4" fmla="*/ 1413379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765717 w 3765717"/>
                <a:gd name="connsiteY5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27482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094929 w 3765717"/>
                <a:gd name="connsiteY3" fmla="*/ 485332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149520 w 3765717"/>
                <a:gd name="connsiteY3" fmla="*/ 444389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12242 h 1912242"/>
                <a:gd name="connsiteX1" fmla="*/ 1195900 w 3765717"/>
                <a:gd name="connsiteY1" fmla="*/ 337884 h 1912242"/>
                <a:gd name="connsiteX2" fmla="*/ 1582073 w 3765717"/>
                <a:gd name="connsiteY2" fmla="*/ 6064 h 1912242"/>
                <a:gd name="connsiteX3" fmla="*/ 2149520 w 3765717"/>
                <a:gd name="connsiteY3" fmla="*/ 444389 h 1912242"/>
                <a:gd name="connsiteX4" fmla="*/ 3159455 w 3765717"/>
                <a:gd name="connsiteY4" fmla="*/ 1345140 h 1912242"/>
                <a:gd name="connsiteX5" fmla="*/ 3132159 w 3765717"/>
                <a:gd name="connsiteY5" fmla="*/ 1331492 h 1912242"/>
                <a:gd name="connsiteX6" fmla="*/ 3765717 w 3765717"/>
                <a:gd name="connsiteY6" fmla="*/ 1902036 h 1912242"/>
                <a:gd name="connsiteX0" fmla="*/ 0 w 3765717"/>
                <a:gd name="connsiteY0" fmla="*/ 1955435 h 1955435"/>
                <a:gd name="connsiteX1" fmla="*/ 1195900 w 3765717"/>
                <a:gd name="connsiteY1" fmla="*/ 381077 h 1955435"/>
                <a:gd name="connsiteX2" fmla="*/ 1582073 w 3765717"/>
                <a:gd name="connsiteY2" fmla="*/ 49257 h 1955435"/>
                <a:gd name="connsiteX3" fmla="*/ 2149520 w 3765717"/>
                <a:gd name="connsiteY3" fmla="*/ 487582 h 1955435"/>
                <a:gd name="connsiteX4" fmla="*/ 3159455 w 3765717"/>
                <a:gd name="connsiteY4" fmla="*/ 1388333 h 1955435"/>
                <a:gd name="connsiteX5" fmla="*/ 3132159 w 3765717"/>
                <a:gd name="connsiteY5" fmla="*/ 1374685 h 1955435"/>
                <a:gd name="connsiteX6" fmla="*/ 3765717 w 3765717"/>
                <a:gd name="connsiteY6" fmla="*/ 1945229 h 1955435"/>
                <a:gd name="connsiteX0" fmla="*/ 0 w 3765717"/>
                <a:gd name="connsiteY0" fmla="*/ 1932005 h 1932005"/>
                <a:gd name="connsiteX1" fmla="*/ 1195900 w 3765717"/>
                <a:gd name="connsiteY1" fmla="*/ 357647 h 1932005"/>
                <a:gd name="connsiteX2" fmla="*/ 1650312 w 3765717"/>
                <a:gd name="connsiteY2" fmla="*/ 53122 h 1932005"/>
                <a:gd name="connsiteX3" fmla="*/ 2149520 w 3765717"/>
                <a:gd name="connsiteY3" fmla="*/ 464152 h 1932005"/>
                <a:gd name="connsiteX4" fmla="*/ 3159455 w 3765717"/>
                <a:gd name="connsiteY4" fmla="*/ 1364903 h 1932005"/>
                <a:gd name="connsiteX5" fmla="*/ 3132159 w 3765717"/>
                <a:gd name="connsiteY5" fmla="*/ 1351255 h 1932005"/>
                <a:gd name="connsiteX6" fmla="*/ 3765717 w 3765717"/>
                <a:gd name="connsiteY6" fmla="*/ 1921799 h 1932005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149520 w 3765717"/>
                <a:gd name="connsiteY3" fmla="*/ 487823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132159 w 3765717"/>
                <a:gd name="connsiteY5" fmla="*/ 1374926 h 1955676"/>
                <a:gd name="connsiteX6" fmla="*/ 3765717 w 3765717"/>
                <a:gd name="connsiteY6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59455 w 3765717"/>
                <a:gd name="connsiteY4" fmla="*/ 138857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367884 w 3765717"/>
                <a:gd name="connsiteY3" fmla="*/ 678892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470461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55676 h 1955676"/>
                <a:gd name="connsiteX1" fmla="*/ 1195900 w 3765717"/>
                <a:gd name="connsiteY1" fmla="*/ 381318 h 1955676"/>
                <a:gd name="connsiteX2" fmla="*/ 1650312 w 3765717"/>
                <a:gd name="connsiteY2" fmla="*/ 76793 h 1955676"/>
                <a:gd name="connsiteX3" fmla="*/ 2258702 w 3765717"/>
                <a:gd name="connsiteY3" fmla="*/ 774427 h 1955676"/>
                <a:gd name="connsiteX4" fmla="*/ 3104864 w 3765717"/>
                <a:gd name="connsiteY4" fmla="*/ 1511404 h 1955676"/>
                <a:gd name="connsiteX5" fmla="*/ 3765717 w 3765717"/>
                <a:gd name="connsiteY5" fmla="*/ 1945470 h 1955676"/>
                <a:gd name="connsiteX0" fmla="*/ 0 w 3765717"/>
                <a:gd name="connsiteY0" fmla="*/ 1933099 h 1933099"/>
                <a:gd name="connsiteX1" fmla="*/ 1195900 w 3765717"/>
                <a:gd name="connsiteY1" fmla="*/ 358741 h 1933099"/>
                <a:gd name="connsiteX2" fmla="*/ 1704903 w 3765717"/>
                <a:gd name="connsiteY2" fmla="*/ 81511 h 1933099"/>
                <a:gd name="connsiteX3" fmla="*/ 2258702 w 3765717"/>
                <a:gd name="connsiteY3" fmla="*/ 751850 h 1933099"/>
                <a:gd name="connsiteX4" fmla="*/ 3104864 w 3765717"/>
                <a:gd name="connsiteY4" fmla="*/ 1488827 h 1933099"/>
                <a:gd name="connsiteX5" fmla="*/ 3765717 w 3765717"/>
                <a:gd name="connsiteY5" fmla="*/ 1922893 h 1933099"/>
                <a:gd name="connsiteX0" fmla="*/ 0 w 3765717"/>
                <a:gd name="connsiteY0" fmla="*/ 1981313 h 1981313"/>
                <a:gd name="connsiteX1" fmla="*/ 1195900 w 3765717"/>
                <a:gd name="connsiteY1" fmla="*/ 406955 h 1981313"/>
                <a:gd name="connsiteX2" fmla="*/ 1704903 w 3765717"/>
                <a:gd name="connsiteY2" fmla="*/ 129725 h 1981313"/>
                <a:gd name="connsiteX3" fmla="*/ 2258702 w 3765717"/>
                <a:gd name="connsiteY3" fmla="*/ 800064 h 1981313"/>
                <a:gd name="connsiteX4" fmla="*/ 3104864 w 3765717"/>
                <a:gd name="connsiteY4" fmla="*/ 1537041 h 1981313"/>
                <a:gd name="connsiteX5" fmla="*/ 3765717 w 3765717"/>
                <a:gd name="connsiteY5" fmla="*/ 1971107 h 1981313"/>
                <a:gd name="connsiteX0" fmla="*/ 0 w 3765717"/>
                <a:gd name="connsiteY0" fmla="*/ 1981313 h 1981313"/>
                <a:gd name="connsiteX1" fmla="*/ 1195900 w 3765717"/>
                <a:gd name="connsiteY1" fmla="*/ 406955 h 1981313"/>
                <a:gd name="connsiteX2" fmla="*/ 1704903 w 3765717"/>
                <a:gd name="connsiteY2" fmla="*/ 129725 h 1981313"/>
                <a:gd name="connsiteX3" fmla="*/ 2258702 w 3765717"/>
                <a:gd name="connsiteY3" fmla="*/ 800064 h 1981313"/>
                <a:gd name="connsiteX4" fmla="*/ 3104864 w 3765717"/>
                <a:gd name="connsiteY4" fmla="*/ 1537041 h 1981313"/>
                <a:gd name="connsiteX5" fmla="*/ 3765717 w 3765717"/>
                <a:gd name="connsiteY5" fmla="*/ 1971107 h 1981313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58702 w 3765717"/>
                <a:gd name="connsiteY3" fmla="*/ 834338 h 2015587"/>
                <a:gd name="connsiteX4" fmla="*/ 3104864 w 3765717"/>
                <a:gd name="connsiteY4" fmla="*/ 1571315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04864 w 3765717"/>
                <a:gd name="connsiteY4" fmla="*/ 1571315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0 w 3765717"/>
                <a:gd name="connsiteY0" fmla="*/ 2015587 h 2015587"/>
                <a:gd name="connsiteX1" fmla="*/ 1195900 w 3765717"/>
                <a:gd name="connsiteY1" fmla="*/ 441229 h 2015587"/>
                <a:gd name="connsiteX2" fmla="*/ 1704903 w 3765717"/>
                <a:gd name="connsiteY2" fmla="*/ 163999 h 2015587"/>
                <a:gd name="connsiteX3" fmla="*/ 2285998 w 3765717"/>
                <a:gd name="connsiteY3" fmla="*/ 779746 h 2015587"/>
                <a:gd name="connsiteX4" fmla="*/ 3118512 w 3765717"/>
                <a:gd name="connsiteY4" fmla="*/ 1544020 h 2015587"/>
                <a:gd name="connsiteX5" fmla="*/ 3765717 w 3765717"/>
                <a:gd name="connsiteY5" fmla="*/ 2005381 h 2015587"/>
                <a:gd name="connsiteX0" fmla="*/ 388132 w 2570316"/>
                <a:gd name="connsiteY0" fmla="*/ 1967277 h 1970663"/>
                <a:gd name="connsiteX1" fmla="*/ 499 w 2570316"/>
                <a:gd name="connsiteY1" fmla="*/ 406512 h 1970663"/>
                <a:gd name="connsiteX2" fmla="*/ 509502 w 2570316"/>
                <a:gd name="connsiteY2" fmla="*/ 129282 h 1970663"/>
                <a:gd name="connsiteX3" fmla="*/ 1090597 w 2570316"/>
                <a:gd name="connsiteY3" fmla="*/ 745029 h 1970663"/>
                <a:gd name="connsiteX4" fmla="*/ 1923111 w 2570316"/>
                <a:gd name="connsiteY4" fmla="*/ 1509303 h 1970663"/>
                <a:gd name="connsiteX5" fmla="*/ 2570316 w 2570316"/>
                <a:gd name="connsiteY5" fmla="*/ 1970664 h 1970663"/>
                <a:gd name="connsiteX0" fmla="*/ 388358 w 2570542"/>
                <a:gd name="connsiteY0" fmla="*/ 1967277 h 1970664"/>
                <a:gd name="connsiteX1" fmla="*/ 725 w 2570542"/>
                <a:gd name="connsiteY1" fmla="*/ 406512 h 1970664"/>
                <a:gd name="connsiteX2" fmla="*/ 509728 w 2570542"/>
                <a:gd name="connsiteY2" fmla="*/ 129282 h 1970664"/>
                <a:gd name="connsiteX3" fmla="*/ 1090823 w 2570542"/>
                <a:gd name="connsiteY3" fmla="*/ 745029 h 1970664"/>
                <a:gd name="connsiteX4" fmla="*/ 1923337 w 2570542"/>
                <a:gd name="connsiteY4" fmla="*/ 1509303 h 1970664"/>
                <a:gd name="connsiteX5" fmla="*/ 2570542 w 2570542"/>
                <a:gd name="connsiteY5" fmla="*/ 1970664 h 1970664"/>
                <a:gd name="connsiteX0" fmla="*/ 144741 w 2326925"/>
                <a:gd name="connsiteY0" fmla="*/ 1970391 h 1973778"/>
                <a:gd name="connsiteX1" fmla="*/ 1720 w 2326925"/>
                <a:gd name="connsiteY1" fmla="*/ 396033 h 1973778"/>
                <a:gd name="connsiteX2" fmla="*/ 266111 w 2326925"/>
                <a:gd name="connsiteY2" fmla="*/ 132396 h 1973778"/>
                <a:gd name="connsiteX3" fmla="*/ 847206 w 2326925"/>
                <a:gd name="connsiteY3" fmla="*/ 748143 h 1973778"/>
                <a:gd name="connsiteX4" fmla="*/ 1679720 w 2326925"/>
                <a:gd name="connsiteY4" fmla="*/ 1512417 h 1973778"/>
                <a:gd name="connsiteX5" fmla="*/ 2326925 w 2326925"/>
                <a:gd name="connsiteY5" fmla="*/ 1973778 h 1973778"/>
                <a:gd name="connsiteX0" fmla="*/ 143280 w 2325464"/>
                <a:gd name="connsiteY0" fmla="*/ 1970391 h 1973778"/>
                <a:gd name="connsiteX1" fmla="*/ 259 w 2325464"/>
                <a:gd name="connsiteY1" fmla="*/ 396033 h 1973778"/>
                <a:gd name="connsiteX2" fmla="*/ 264650 w 2325464"/>
                <a:gd name="connsiteY2" fmla="*/ 132396 h 1973778"/>
                <a:gd name="connsiteX3" fmla="*/ 845745 w 2325464"/>
                <a:gd name="connsiteY3" fmla="*/ 748143 h 1973778"/>
                <a:gd name="connsiteX4" fmla="*/ 1678259 w 2325464"/>
                <a:gd name="connsiteY4" fmla="*/ 1512417 h 1973778"/>
                <a:gd name="connsiteX5" fmla="*/ 2325464 w 2325464"/>
                <a:gd name="connsiteY5" fmla="*/ 1973778 h 1973778"/>
                <a:gd name="connsiteX0" fmla="*/ 29443 w 2340369"/>
                <a:gd name="connsiteY0" fmla="*/ 1970391 h 1973778"/>
                <a:gd name="connsiteX1" fmla="*/ 15164 w 2340369"/>
                <a:gd name="connsiteY1" fmla="*/ 396033 h 1973778"/>
                <a:gd name="connsiteX2" fmla="*/ 279555 w 2340369"/>
                <a:gd name="connsiteY2" fmla="*/ 132396 h 1973778"/>
                <a:gd name="connsiteX3" fmla="*/ 860650 w 2340369"/>
                <a:gd name="connsiteY3" fmla="*/ 748143 h 1973778"/>
                <a:gd name="connsiteX4" fmla="*/ 1693164 w 2340369"/>
                <a:gd name="connsiteY4" fmla="*/ 1512417 h 1973778"/>
                <a:gd name="connsiteX5" fmla="*/ 2340369 w 2340369"/>
                <a:gd name="connsiteY5" fmla="*/ 1973778 h 1973778"/>
                <a:gd name="connsiteX0" fmla="*/ 50079 w 2335256"/>
                <a:gd name="connsiteY0" fmla="*/ 1970391 h 1973778"/>
                <a:gd name="connsiteX1" fmla="*/ 10051 w 2335256"/>
                <a:gd name="connsiteY1" fmla="*/ 396033 h 1973778"/>
                <a:gd name="connsiteX2" fmla="*/ 274442 w 2335256"/>
                <a:gd name="connsiteY2" fmla="*/ 132396 h 1973778"/>
                <a:gd name="connsiteX3" fmla="*/ 855537 w 2335256"/>
                <a:gd name="connsiteY3" fmla="*/ 748143 h 1973778"/>
                <a:gd name="connsiteX4" fmla="*/ 1688051 w 2335256"/>
                <a:gd name="connsiteY4" fmla="*/ 1512417 h 1973778"/>
                <a:gd name="connsiteX5" fmla="*/ 2335256 w 2335256"/>
                <a:gd name="connsiteY5" fmla="*/ 1973778 h 1973778"/>
                <a:gd name="connsiteX0" fmla="*/ 51352 w 2336529"/>
                <a:gd name="connsiteY0" fmla="*/ 1970391 h 1973778"/>
                <a:gd name="connsiteX1" fmla="*/ 11324 w 2336529"/>
                <a:gd name="connsiteY1" fmla="*/ 396033 h 1973778"/>
                <a:gd name="connsiteX2" fmla="*/ 275715 w 2336529"/>
                <a:gd name="connsiteY2" fmla="*/ 132396 h 1973778"/>
                <a:gd name="connsiteX3" fmla="*/ 856810 w 2336529"/>
                <a:gd name="connsiteY3" fmla="*/ 748143 h 1973778"/>
                <a:gd name="connsiteX4" fmla="*/ 1689324 w 2336529"/>
                <a:gd name="connsiteY4" fmla="*/ 1512417 h 1973778"/>
                <a:gd name="connsiteX5" fmla="*/ 2336529 w 2336529"/>
                <a:gd name="connsiteY5" fmla="*/ 1973778 h 1973778"/>
                <a:gd name="connsiteX0" fmla="*/ 41170 w 2339222"/>
                <a:gd name="connsiteY0" fmla="*/ 1970391 h 1973778"/>
                <a:gd name="connsiteX1" fmla="*/ 14017 w 2339222"/>
                <a:gd name="connsiteY1" fmla="*/ 396033 h 1973778"/>
                <a:gd name="connsiteX2" fmla="*/ 278408 w 2339222"/>
                <a:gd name="connsiteY2" fmla="*/ 132396 h 1973778"/>
                <a:gd name="connsiteX3" fmla="*/ 859503 w 2339222"/>
                <a:gd name="connsiteY3" fmla="*/ 748143 h 1973778"/>
                <a:gd name="connsiteX4" fmla="*/ 1692017 w 2339222"/>
                <a:gd name="connsiteY4" fmla="*/ 1512417 h 1973778"/>
                <a:gd name="connsiteX5" fmla="*/ 2339222 w 2339222"/>
                <a:gd name="connsiteY5" fmla="*/ 1973778 h 1973778"/>
                <a:gd name="connsiteX0" fmla="*/ 28917 w 2326969"/>
                <a:gd name="connsiteY0" fmla="*/ 1988364 h 1991751"/>
                <a:gd name="connsiteX1" fmla="*/ 1764 w 2326969"/>
                <a:gd name="connsiteY1" fmla="*/ 414006 h 1991751"/>
                <a:gd name="connsiteX2" fmla="*/ 266155 w 2326969"/>
                <a:gd name="connsiteY2" fmla="*/ 150369 h 1991751"/>
                <a:gd name="connsiteX3" fmla="*/ 847250 w 2326969"/>
                <a:gd name="connsiteY3" fmla="*/ 766116 h 1991751"/>
                <a:gd name="connsiteX4" fmla="*/ 1679764 w 2326969"/>
                <a:gd name="connsiteY4" fmla="*/ 1530390 h 1991751"/>
                <a:gd name="connsiteX5" fmla="*/ 2326969 w 2326969"/>
                <a:gd name="connsiteY5" fmla="*/ 1991751 h 1991751"/>
                <a:gd name="connsiteX0" fmla="*/ 27785 w 2325837"/>
                <a:gd name="connsiteY0" fmla="*/ 1952194 h 1955581"/>
                <a:gd name="connsiteX1" fmla="*/ 632 w 2325837"/>
                <a:gd name="connsiteY1" fmla="*/ 377836 h 1955581"/>
                <a:gd name="connsiteX2" fmla="*/ 265023 w 2325837"/>
                <a:gd name="connsiteY2" fmla="*/ 114199 h 1955581"/>
                <a:gd name="connsiteX3" fmla="*/ 846118 w 2325837"/>
                <a:gd name="connsiteY3" fmla="*/ 729946 h 1955581"/>
                <a:gd name="connsiteX4" fmla="*/ 1678632 w 2325837"/>
                <a:gd name="connsiteY4" fmla="*/ 1494220 h 1955581"/>
                <a:gd name="connsiteX5" fmla="*/ 2325837 w 2325837"/>
                <a:gd name="connsiteY5" fmla="*/ 1955581 h 1955581"/>
                <a:gd name="connsiteX0" fmla="*/ 34039 w 2332091"/>
                <a:gd name="connsiteY0" fmla="*/ 2013593 h 2016980"/>
                <a:gd name="connsiteX1" fmla="*/ 6886 w 2332091"/>
                <a:gd name="connsiteY1" fmla="*/ 439235 h 2016980"/>
                <a:gd name="connsiteX2" fmla="*/ 168283 w 2332091"/>
                <a:gd name="connsiteY2" fmla="*/ 80452 h 2016980"/>
                <a:gd name="connsiteX3" fmla="*/ 852372 w 2332091"/>
                <a:gd name="connsiteY3" fmla="*/ 791345 h 2016980"/>
                <a:gd name="connsiteX4" fmla="*/ 1684886 w 2332091"/>
                <a:gd name="connsiteY4" fmla="*/ 1555619 h 2016980"/>
                <a:gd name="connsiteX5" fmla="*/ 2332091 w 2332091"/>
                <a:gd name="connsiteY5" fmla="*/ 2016980 h 2016980"/>
                <a:gd name="connsiteX0" fmla="*/ 34039 w 2332091"/>
                <a:gd name="connsiteY0" fmla="*/ 1933141 h 1936528"/>
                <a:gd name="connsiteX1" fmla="*/ 6886 w 2332091"/>
                <a:gd name="connsiteY1" fmla="*/ 358783 h 1936528"/>
                <a:gd name="connsiteX2" fmla="*/ 168283 w 2332091"/>
                <a:gd name="connsiteY2" fmla="*/ 0 h 1936528"/>
                <a:gd name="connsiteX3" fmla="*/ 852372 w 2332091"/>
                <a:gd name="connsiteY3" fmla="*/ 710893 h 1936528"/>
                <a:gd name="connsiteX4" fmla="*/ 1684886 w 2332091"/>
                <a:gd name="connsiteY4" fmla="*/ 1475167 h 1936528"/>
                <a:gd name="connsiteX5" fmla="*/ 2332091 w 2332091"/>
                <a:gd name="connsiteY5" fmla="*/ 1936528 h 1936528"/>
                <a:gd name="connsiteX0" fmla="*/ 91531 w 2389583"/>
                <a:gd name="connsiteY0" fmla="*/ 2069064 h 2072451"/>
                <a:gd name="connsiteX1" fmla="*/ 64378 w 2389583"/>
                <a:gd name="connsiteY1" fmla="*/ 494706 h 2072451"/>
                <a:gd name="connsiteX2" fmla="*/ 71284 w 2389583"/>
                <a:gd name="connsiteY2" fmla="*/ 0 h 2072451"/>
                <a:gd name="connsiteX3" fmla="*/ 909864 w 2389583"/>
                <a:gd name="connsiteY3" fmla="*/ 846816 h 2072451"/>
                <a:gd name="connsiteX4" fmla="*/ 1742378 w 2389583"/>
                <a:gd name="connsiteY4" fmla="*/ 1611090 h 2072451"/>
                <a:gd name="connsiteX5" fmla="*/ 2389583 w 2389583"/>
                <a:gd name="connsiteY5" fmla="*/ 2072451 h 2072451"/>
                <a:gd name="connsiteX0" fmla="*/ 29901 w 2327953"/>
                <a:gd name="connsiteY0" fmla="*/ 2069064 h 2072451"/>
                <a:gd name="connsiteX1" fmla="*/ 2748 w 2327953"/>
                <a:gd name="connsiteY1" fmla="*/ 494706 h 2072451"/>
                <a:gd name="connsiteX2" fmla="*/ 9654 w 2327953"/>
                <a:gd name="connsiteY2" fmla="*/ 0 h 2072451"/>
                <a:gd name="connsiteX3" fmla="*/ 848234 w 2327953"/>
                <a:gd name="connsiteY3" fmla="*/ 846816 h 2072451"/>
                <a:gd name="connsiteX4" fmla="*/ 1680748 w 2327953"/>
                <a:gd name="connsiteY4" fmla="*/ 1611090 h 2072451"/>
                <a:gd name="connsiteX5" fmla="*/ 2327953 w 2327953"/>
                <a:gd name="connsiteY5" fmla="*/ 2072451 h 2072451"/>
                <a:gd name="connsiteX0" fmla="*/ 33923 w 2331975"/>
                <a:gd name="connsiteY0" fmla="*/ 1974201 h 1977588"/>
                <a:gd name="connsiteX1" fmla="*/ 6770 w 2331975"/>
                <a:gd name="connsiteY1" fmla="*/ 399843 h 1977588"/>
                <a:gd name="connsiteX2" fmla="*/ 166424 w 2331975"/>
                <a:gd name="connsiteY2" fmla="*/ 0 h 1977588"/>
                <a:gd name="connsiteX3" fmla="*/ 852256 w 2331975"/>
                <a:gd name="connsiteY3" fmla="*/ 751953 h 1977588"/>
                <a:gd name="connsiteX4" fmla="*/ 1684770 w 2331975"/>
                <a:gd name="connsiteY4" fmla="*/ 1516227 h 1977588"/>
                <a:gd name="connsiteX5" fmla="*/ 2331975 w 2331975"/>
                <a:gd name="connsiteY5" fmla="*/ 1977588 h 1977588"/>
                <a:gd name="connsiteX0" fmla="*/ 31586 w 2329638"/>
                <a:gd name="connsiteY0" fmla="*/ 2002660 h 2006047"/>
                <a:gd name="connsiteX1" fmla="*/ 4433 w 2329638"/>
                <a:gd name="connsiteY1" fmla="*/ 428302 h 2006047"/>
                <a:gd name="connsiteX2" fmla="*/ 128146 w 2329638"/>
                <a:gd name="connsiteY2" fmla="*/ 0 h 2006047"/>
                <a:gd name="connsiteX3" fmla="*/ 849919 w 2329638"/>
                <a:gd name="connsiteY3" fmla="*/ 780412 h 2006047"/>
                <a:gd name="connsiteX4" fmla="*/ 1682433 w 2329638"/>
                <a:gd name="connsiteY4" fmla="*/ 1544686 h 2006047"/>
                <a:gd name="connsiteX5" fmla="*/ 2329638 w 2329638"/>
                <a:gd name="connsiteY5" fmla="*/ 2006047 h 2006047"/>
                <a:gd name="connsiteX0" fmla="*/ 31586 w 2329638"/>
                <a:gd name="connsiteY0" fmla="*/ 2002660 h 2006047"/>
                <a:gd name="connsiteX1" fmla="*/ 4433 w 2329638"/>
                <a:gd name="connsiteY1" fmla="*/ 428302 h 2006047"/>
                <a:gd name="connsiteX2" fmla="*/ 128146 w 2329638"/>
                <a:gd name="connsiteY2" fmla="*/ 0 h 2006047"/>
                <a:gd name="connsiteX3" fmla="*/ 849919 w 2329638"/>
                <a:gd name="connsiteY3" fmla="*/ 780412 h 2006047"/>
                <a:gd name="connsiteX4" fmla="*/ 1682433 w 2329638"/>
                <a:gd name="connsiteY4" fmla="*/ 1544686 h 2006047"/>
                <a:gd name="connsiteX5" fmla="*/ 2329638 w 2329638"/>
                <a:gd name="connsiteY5" fmla="*/ 2006047 h 2006047"/>
                <a:gd name="connsiteX0" fmla="*/ 1121 w 2299173"/>
                <a:gd name="connsiteY0" fmla="*/ 2002660 h 2006047"/>
                <a:gd name="connsiteX1" fmla="*/ 81790 w 2299173"/>
                <a:gd name="connsiteY1" fmla="*/ 428302 h 2006047"/>
                <a:gd name="connsiteX2" fmla="*/ 97681 w 2299173"/>
                <a:gd name="connsiteY2" fmla="*/ 0 h 2006047"/>
                <a:gd name="connsiteX3" fmla="*/ 819454 w 2299173"/>
                <a:gd name="connsiteY3" fmla="*/ 780412 h 2006047"/>
                <a:gd name="connsiteX4" fmla="*/ 1651968 w 2299173"/>
                <a:gd name="connsiteY4" fmla="*/ 1544686 h 2006047"/>
                <a:gd name="connsiteX5" fmla="*/ 2299173 w 2299173"/>
                <a:gd name="connsiteY5" fmla="*/ 2006047 h 2006047"/>
                <a:gd name="connsiteX0" fmla="*/ 927 w 2298979"/>
                <a:gd name="connsiteY0" fmla="*/ 2002660 h 2006047"/>
                <a:gd name="connsiteX1" fmla="*/ 81596 w 2298979"/>
                <a:gd name="connsiteY1" fmla="*/ 428302 h 2006047"/>
                <a:gd name="connsiteX2" fmla="*/ 97487 w 2298979"/>
                <a:gd name="connsiteY2" fmla="*/ 0 h 2006047"/>
                <a:gd name="connsiteX3" fmla="*/ 819260 w 2298979"/>
                <a:gd name="connsiteY3" fmla="*/ 780412 h 2006047"/>
                <a:gd name="connsiteX4" fmla="*/ 1651774 w 2298979"/>
                <a:gd name="connsiteY4" fmla="*/ 1544686 h 2006047"/>
                <a:gd name="connsiteX5" fmla="*/ 2298979 w 2298979"/>
                <a:gd name="connsiteY5" fmla="*/ 2006047 h 2006047"/>
                <a:gd name="connsiteX0" fmla="*/ 851 w 2298903"/>
                <a:gd name="connsiteY0" fmla="*/ 2002660 h 2006047"/>
                <a:gd name="connsiteX1" fmla="*/ 90505 w 2298903"/>
                <a:gd name="connsiteY1" fmla="*/ 428302 h 2006047"/>
                <a:gd name="connsiteX2" fmla="*/ 97411 w 2298903"/>
                <a:gd name="connsiteY2" fmla="*/ 0 h 2006047"/>
                <a:gd name="connsiteX3" fmla="*/ 819184 w 2298903"/>
                <a:gd name="connsiteY3" fmla="*/ 780412 h 2006047"/>
                <a:gd name="connsiteX4" fmla="*/ 1651698 w 2298903"/>
                <a:gd name="connsiteY4" fmla="*/ 1544686 h 2006047"/>
                <a:gd name="connsiteX5" fmla="*/ 2298903 w 2298903"/>
                <a:gd name="connsiteY5" fmla="*/ 2006047 h 2006047"/>
                <a:gd name="connsiteX0" fmla="*/ 5283 w 2213484"/>
                <a:gd name="connsiteY0" fmla="*/ 2002660 h 2006047"/>
                <a:gd name="connsiteX1" fmla="*/ 5086 w 2213484"/>
                <a:gd name="connsiteY1" fmla="*/ 428302 h 2006047"/>
                <a:gd name="connsiteX2" fmla="*/ 11992 w 2213484"/>
                <a:gd name="connsiteY2" fmla="*/ 0 h 2006047"/>
                <a:gd name="connsiteX3" fmla="*/ 733765 w 2213484"/>
                <a:gd name="connsiteY3" fmla="*/ 780412 h 2006047"/>
                <a:gd name="connsiteX4" fmla="*/ 1566279 w 2213484"/>
                <a:gd name="connsiteY4" fmla="*/ 1544686 h 2006047"/>
                <a:gd name="connsiteX5" fmla="*/ 2213484 w 2213484"/>
                <a:gd name="connsiteY5" fmla="*/ 2006047 h 2006047"/>
                <a:gd name="connsiteX0" fmla="*/ 1354 w 2209555"/>
                <a:gd name="connsiteY0" fmla="*/ 2002660 h 2006047"/>
                <a:gd name="connsiteX1" fmla="*/ 1157 w 2209555"/>
                <a:gd name="connsiteY1" fmla="*/ 428302 h 2006047"/>
                <a:gd name="connsiteX2" fmla="*/ 8063 w 2209555"/>
                <a:gd name="connsiteY2" fmla="*/ 0 h 2006047"/>
                <a:gd name="connsiteX3" fmla="*/ 729836 w 2209555"/>
                <a:gd name="connsiteY3" fmla="*/ 780412 h 2006047"/>
                <a:gd name="connsiteX4" fmla="*/ 1562350 w 2209555"/>
                <a:gd name="connsiteY4" fmla="*/ 1544686 h 2006047"/>
                <a:gd name="connsiteX5" fmla="*/ 2209555 w 2209555"/>
                <a:gd name="connsiteY5" fmla="*/ 2006047 h 2006047"/>
                <a:gd name="connsiteX0" fmla="*/ 2277 w 2210478"/>
                <a:gd name="connsiteY0" fmla="*/ 2002660 h 2006047"/>
                <a:gd name="connsiteX1" fmla="*/ 2080 w 2210478"/>
                <a:gd name="connsiteY1" fmla="*/ 428302 h 2006047"/>
                <a:gd name="connsiteX2" fmla="*/ 0 w 2210478"/>
                <a:gd name="connsiteY2" fmla="*/ 0 h 2006047"/>
                <a:gd name="connsiteX3" fmla="*/ 730759 w 2210478"/>
                <a:gd name="connsiteY3" fmla="*/ 780412 h 2006047"/>
                <a:gd name="connsiteX4" fmla="*/ 1563273 w 2210478"/>
                <a:gd name="connsiteY4" fmla="*/ 1544686 h 2006047"/>
                <a:gd name="connsiteX5" fmla="*/ 2210478 w 2210478"/>
                <a:gd name="connsiteY5" fmla="*/ 2006047 h 200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10478" h="2006047">
                  <a:moveTo>
                    <a:pt x="2277" y="2002660"/>
                  </a:moveTo>
                  <a:cubicBezTo>
                    <a:pt x="82" y="1610970"/>
                    <a:pt x="2459" y="762079"/>
                    <a:pt x="2080" y="428302"/>
                  </a:cubicBezTo>
                  <a:cubicBezTo>
                    <a:pt x="1701" y="94525"/>
                    <a:pt x="5111" y="246164"/>
                    <a:pt x="0" y="0"/>
                  </a:cubicBezTo>
                  <a:cubicBezTo>
                    <a:pt x="231724" y="256587"/>
                    <a:pt x="497432" y="548134"/>
                    <a:pt x="730759" y="780412"/>
                  </a:cubicBezTo>
                  <a:cubicBezTo>
                    <a:pt x="964086" y="1026337"/>
                    <a:pt x="1234766" y="1319942"/>
                    <a:pt x="1563273" y="1544686"/>
                  </a:cubicBezTo>
                  <a:cubicBezTo>
                    <a:pt x="1796245" y="1755782"/>
                    <a:pt x="2084174" y="1890027"/>
                    <a:pt x="2210478" y="200604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 smtClean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         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0" y="872417"/>
            <a:ext cx="8466909" cy="457200"/>
          </a:xfrm>
        </p:spPr>
        <p:txBody>
          <a:bodyPr/>
          <a:lstStyle/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Type-II superconductors are also known as </a:t>
            </a:r>
            <a:r>
              <a:rPr lang="en-US" sz="2400" dirty="0" smtClean="0">
                <a:solidFill>
                  <a:srgbClr val="0070C0"/>
                </a:solidFill>
              </a:rPr>
              <a:t>hard superconductor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0" y="1490832"/>
            <a:ext cx="7900988" cy="3181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Till the applied magnetic field is </a:t>
            </a:r>
            <a:r>
              <a:rPr lang="en-US" sz="2400" dirty="0" smtClean="0">
                <a:solidFill>
                  <a:srgbClr val="0070C0"/>
                </a:solidFill>
              </a:rPr>
              <a:t>equal to H</a:t>
            </a:r>
            <a:r>
              <a:rPr lang="en-US" sz="2400" baseline="-25000" dirty="0" smtClean="0">
                <a:solidFill>
                  <a:srgbClr val="0070C0"/>
                </a:solidFill>
              </a:rPr>
              <a:t>c1</a:t>
            </a:r>
            <a:r>
              <a:rPr lang="en-US" sz="2400" dirty="0" smtClean="0">
                <a:solidFill>
                  <a:schemeClr val="tx1"/>
                </a:solidFill>
              </a:rPr>
              <a:t>, the material</a:t>
            </a:r>
          </a:p>
          <a:p>
            <a:pPr marL="34290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Is perfectly diamagnetic and </a:t>
            </a:r>
            <a:r>
              <a:rPr lang="en-US" sz="2400" dirty="0" smtClean="0">
                <a:solidFill>
                  <a:srgbClr val="0070C0"/>
                </a:solidFill>
              </a:rPr>
              <a:t>excludes all field lines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If the applied magnetic field is increased beyond H</a:t>
            </a:r>
            <a:r>
              <a:rPr lang="en-US" sz="2400" baseline="-25000" dirty="0" smtClean="0">
                <a:solidFill>
                  <a:schemeClr val="tx1"/>
                </a:solidFill>
              </a:rPr>
              <a:t>c1</a:t>
            </a:r>
            <a:r>
              <a:rPr lang="en-US" sz="2400" dirty="0" smtClean="0">
                <a:solidFill>
                  <a:schemeClr val="tx1"/>
                </a:solidFill>
              </a:rPr>
              <a:t>, field</a:t>
            </a:r>
          </a:p>
          <a:p>
            <a:pPr marL="34290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lines start </a:t>
            </a:r>
            <a:r>
              <a:rPr lang="en-US" sz="2400" dirty="0" smtClean="0">
                <a:solidFill>
                  <a:srgbClr val="0070C0"/>
                </a:solidFill>
              </a:rPr>
              <a:t>penetrating</a:t>
            </a:r>
            <a:r>
              <a:rPr lang="en-US" sz="2400" dirty="0" smtClean="0">
                <a:solidFill>
                  <a:schemeClr val="tx1"/>
                </a:solidFill>
              </a:rPr>
              <a:t> the material till it reaches the </a:t>
            </a:r>
            <a:r>
              <a:rPr lang="en-US" sz="2400" dirty="0" smtClean="0">
                <a:solidFill>
                  <a:srgbClr val="0070C0"/>
                </a:solidFill>
              </a:rPr>
              <a:t>H</a:t>
            </a:r>
            <a:r>
              <a:rPr lang="en-US" sz="2400" baseline="-25000" dirty="0" smtClean="0">
                <a:solidFill>
                  <a:srgbClr val="0070C0"/>
                </a:solidFill>
              </a:rPr>
              <a:t>c2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If applied field is increased beyond this point, the field 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Inside superconductor and </a:t>
            </a:r>
            <a:r>
              <a:rPr lang="en-US" sz="2400" dirty="0" smtClean="0">
                <a:solidFill>
                  <a:srgbClr val="0070C0"/>
                </a:solidFill>
              </a:rPr>
              <a:t>applied field </a:t>
            </a:r>
            <a:r>
              <a:rPr lang="en-US" sz="2400" dirty="0" smtClean="0">
                <a:solidFill>
                  <a:schemeClr val="tx1"/>
                </a:solidFill>
              </a:rPr>
              <a:t>becomes </a:t>
            </a:r>
            <a:r>
              <a:rPr lang="en-US" sz="2400" dirty="0" smtClean="0">
                <a:solidFill>
                  <a:srgbClr val="0070C0"/>
                </a:solidFill>
              </a:rPr>
              <a:t>equal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In between H</a:t>
            </a:r>
            <a:r>
              <a:rPr lang="en-US" sz="2400" baseline="-25000" dirty="0" smtClean="0">
                <a:solidFill>
                  <a:schemeClr val="tx1"/>
                </a:solidFill>
              </a:rPr>
              <a:t>c1</a:t>
            </a:r>
            <a:r>
              <a:rPr lang="en-US" sz="2400" dirty="0" smtClean="0">
                <a:solidFill>
                  <a:schemeClr val="tx1"/>
                </a:solidFill>
              </a:rPr>
              <a:t> and H</a:t>
            </a:r>
            <a:r>
              <a:rPr lang="en-US" sz="2400" baseline="-25000" dirty="0" smtClean="0">
                <a:solidFill>
                  <a:schemeClr val="tx1"/>
                </a:solidFill>
              </a:rPr>
              <a:t>c2</a:t>
            </a:r>
            <a:r>
              <a:rPr lang="en-US" sz="2400" dirty="0" smtClean="0">
                <a:solidFill>
                  <a:schemeClr val="tx1"/>
                </a:solidFill>
              </a:rPr>
              <a:t>, the superconductor is in </a:t>
            </a:r>
            <a:r>
              <a:rPr lang="en-US" sz="2400" dirty="0" smtClean="0">
                <a:solidFill>
                  <a:srgbClr val="0070C0"/>
                </a:solidFill>
              </a:rPr>
              <a:t>mixed state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-1" y="4684054"/>
            <a:ext cx="12030075" cy="1490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Value of H</a:t>
            </a:r>
            <a:r>
              <a:rPr lang="en-US" sz="2400" baseline="-25000" dirty="0" smtClean="0">
                <a:solidFill>
                  <a:schemeClr val="tx1"/>
                </a:solidFill>
              </a:rPr>
              <a:t>c2</a:t>
            </a:r>
            <a:r>
              <a:rPr lang="en-US" sz="2400" dirty="0" smtClean="0">
                <a:solidFill>
                  <a:schemeClr val="tx1"/>
                </a:solidFill>
              </a:rPr>
              <a:t> for type-II S.C. is </a:t>
            </a:r>
            <a:r>
              <a:rPr lang="en-US" sz="2400" dirty="0" smtClean="0">
                <a:solidFill>
                  <a:srgbClr val="0070C0"/>
                </a:solidFill>
              </a:rPr>
              <a:t>100 times or even more </a:t>
            </a:r>
            <a:r>
              <a:rPr lang="en-US" sz="2400" dirty="0" smtClean="0">
                <a:solidFill>
                  <a:schemeClr val="tx1"/>
                </a:solidFill>
              </a:rPr>
              <a:t>as compared to type-I S.C.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Because of relatively large magnetic field requirement for type-II S.C. are called hard S.C.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E.g. YBCO (Y</a:t>
            </a:r>
            <a:r>
              <a:rPr lang="en-US" sz="2400" baseline="-25000" dirty="0" smtClean="0">
                <a:solidFill>
                  <a:schemeClr val="tx1"/>
                </a:solidFill>
              </a:rPr>
              <a:t>1</a:t>
            </a:r>
            <a:r>
              <a:rPr lang="en-US" sz="2400" dirty="0" smtClean="0">
                <a:solidFill>
                  <a:schemeClr val="tx1"/>
                </a:solidFill>
              </a:rPr>
              <a:t>Ba</a:t>
            </a:r>
            <a:r>
              <a:rPr lang="en-US" sz="2400" baseline="-25000" dirty="0" smtClean="0">
                <a:solidFill>
                  <a:schemeClr val="tx1"/>
                </a:solidFill>
              </a:rPr>
              <a:t>2</a:t>
            </a:r>
            <a:r>
              <a:rPr lang="en-US" sz="2400" dirty="0" smtClean="0">
                <a:solidFill>
                  <a:schemeClr val="tx1"/>
                </a:solidFill>
              </a:rPr>
              <a:t>Cu</a:t>
            </a:r>
            <a:r>
              <a:rPr lang="en-US" sz="2400" baseline="-25000" dirty="0" smtClean="0">
                <a:solidFill>
                  <a:schemeClr val="tx1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O</a:t>
            </a:r>
            <a:r>
              <a:rPr lang="en-US" sz="2400" baseline="-25000" dirty="0" smtClean="0">
                <a:solidFill>
                  <a:schemeClr val="tx1"/>
                </a:solidFill>
              </a:rPr>
              <a:t>7</a:t>
            </a:r>
            <a:r>
              <a:rPr lang="en-US" sz="2400" dirty="0" smtClean="0">
                <a:solidFill>
                  <a:schemeClr val="tx1"/>
                </a:solidFill>
              </a:rPr>
              <a:t>), Nb - Ti (Niobium titanium)</a:t>
            </a:r>
          </a:p>
          <a:p>
            <a:pPr marL="354013" indent="-354013" algn="l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3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28" grpId="0" uiExpand="1" build="p"/>
      <p:bldP spid="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Introduction of Superconductivity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Type-I and Type-II superconductors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72484"/>
              </p:ext>
            </p:extLst>
          </p:nvPr>
        </p:nvGraphicFramePr>
        <p:xfrm>
          <a:off x="0" y="742949"/>
          <a:ext cx="12192000" cy="507206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508884578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737803676"/>
                    </a:ext>
                  </a:extLst>
                </a:gridCol>
              </a:tblGrid>
              <a:tr h="6931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1" dirty="0" smtClean="0"/>
                        <a:t>Type-I superconductors</a:t>
                      </a:r>
                      <a:endParaRPr lang="en-U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b="1" dirty="0" smtClean="0"/>
                        <a:t>Type-II superconductors</a:t>
                      </a:r>
                      <a:endParaRPr lang="en-U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87156"/>
                  </a:ext>
                </a:extLst>
              </a:tr>
              <a:tr h="47596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are called soft</a:t>
                      </a:r>
                      <a:r>
                        <a:rPr lang="en-US" sz="2400" baseline="0" dirty="0" smtClean="0"/>
                        <a:t> superconductors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are known as hard superconductors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738009"/>
                  </a:ext>
                </a:extLst>
              </a:tr>
              <a:tr h="47596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exhibit complete Meissner effect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do not exhibit</a:t>
                      </a:r>
                      <a:r>
                        <a:rPr lang="en-US" sz="2400" baseline="0" dirty="0" smtClean="0"/>
                        <a:t> complete Meissner effect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443564"/>
                  </a:ext>
                </a:extLst>
              </a:tr>
              <a:tr h="475966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show perfect diamagnetic behavior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do not show perfect diamagnetic behavior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727432"/>
                  </a:ext>
                </a:extLst>
              </a:tr>
              <a:tr h="1237513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have only one critical magnetic field</a:t>
                      </a:r>
                      <a:r>
                        <a:rPr lang="en-US" sz="2400" baseline="0" dirty="0" smtClean="0"/>
                        <a:t> (</a:t>
                      </a:r>
                      <a:r>
                        <a:rPr lang="en-US" sz="2400" baseline="0" dirty="0" err="1" smtClean="0"/>
                        <a:t>H</a:t>
                      </a:r>
                      <a:r>
                        <a:rPr lang="en-US" sz="2400" baseline="-25000" dirty="0" err="1" smtClean="0"/>
                        <a:t>c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have two critical magnetic fields, lower critical magnetic field (H</a:t>
                      </a:r>
                      <a:r>
                        <a:rPr lang="en-US" sz="2400" baseline="-25000" dirty="0" smtClean="0"/>
                        <a:t>c1</a:t>
                      </a:r>
                      <a:r>
                        <a:rPr lang="en-US" sz="2400" dirty="0" smtClean="0"/>
                        <a:t>) and upper critical magnetic field (H</a:t>
                      </a:r>
                      <a:r>
                        <a:rPr lang="en-US" sz="2400" baseline="-25000" dirty="0" smtClean="0"/>
                        <a:t>c2</a:t>
                      </a:r>
                      <a:r>
                        <a:rPr lang="en-US" sz="2400" dirty="0" smtClean="0"/>
                        <a:t>)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45024"/>
                  </a:ext>
                </a:extLst>
              </a:tr>
              <a:tr h="85673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There is no mixed or intermediate state in case of</a:t>
                      </a:r>
                      <a:r>
                        <a:rPr lang="en-US" sz="2400" baseline="0" dirty="0" smtClean="0"/>
                        <a:t> these materials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Mixed or</a:t>
                      </a:r>
                      <a:r>
                        <a:rPr lang="en-US" sz="2400" baseline="0" dirty="0" smtClean="0"/>
                        <a:t> intermediate state is present in these materials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729822"/>
                  </a:ext>
                </a:extLst>
              </a:tr>
              <a:tr h="856739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They have limited applications because of low field strength.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e.g.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Pb</a:t>
                      </a:r>
                      <a:r>
                        <a:rPr lang="en-US" sz="2400" baseline="0" dirty="0" smtClean="0"/>
                        <a:t>, Hg, Zn, Nb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They have wider technical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smtClean="0"/>
                        <a:t>applications because of high field strength. e.g.</a:t>
                      </a:r>
                      <a:r>
                        <a:rPr lang="en-US" sz="2400" baseline="0" dirty="0" smtClean="0"/>
                        <a:t> Nb-Sn, Va-Ga, YBCO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648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494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superconductors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8593" y="800977"/>
            <a:ext cx="11915774" cy="856374"/>
          </a:xfrm>
        </p:spPr>
        <p:txBody>
          <a:bodyPr/>
          <a:lstStyle/>
          <a:p>
            <a:pPr marL="354013" indent="-354013" algn="l"/>
            <a:r>
              <a:rPr lang="en-US" dirty="0" smtClean="0">
                <a:solidFill>
                  <a:schemeClr val="tx1"/>
                </a:solidFill>
              </a:rPr>
              <a:t>Superconductors are divided into </a:t>
            </a:r>
            <a:r>
              <a:rPr lang="en-US" dirty="0" smtClean="0">
                <a:solidFill>
                  <a:srgbClr val="0070C0"/>
                </a:solidFill>
              </a:rPr>
              <a:t>low T</a:t>
            </a:r>
            <a:r>
              <a:rPr lang="en-US" baseline="-25000" dirty="0" smtClean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smtClean="0">
                <a:solidFill>
                  <a:srgbClr val="0070C0"/>
                </a:solidFill>
              </a:rPr>
              <a:t>high T</a:t>
            </a:r>
            <a:r>
              <a:rPr lang="en-US" baseline="-25000" dirty="0" smtClean="0">
                <a:solidFill>
                  <a:srgbClr val="0070C0"/>
                </a:solidFill>
              </a:rPr>
              <a:t>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superconductors based on</a:t>
            </a:r>
          </a:p>
          <a:p>
            <a:pPr marL="342900" indent="0" algn="l">
              <a:buNone/>
            </a:pPr>
            <a:r>
              <a:rPr lang="en-US" dirty="0" smtClean="0">
                <a:solidFill>
                  <a:schemeClr val="tx1"/>
                </a:solidFill>
              </a:rPr>
              <a:t>their transition temperature.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8113" y="2224965"/>
            <a:ext cx="11915774" cy="2704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buAutoNum type="alphaLcParenBoth"/>
            </a:pPr>
            <a:r>
              <a:rPr lang="en-US" dirty="0" smtClean="0">
                <a:solidFill>
                  <a:srgbClr val="C00000"/>
                </a:solidFill>
              </a:rPr>
              <a:t>Low temperature superconductors:</a:t>
            </a:r>
          </a:p>
          <a:p>
            <a:pPr marL="1058862" lvl="1" indent="-514350" algn="l">
              <a:buAutoNum type="alphaLcParenBoth"/>
            </a:pPr>
            <a:endParaRPr lang="en-US" dirty="0">
              <a:solidFill>
                <a:schemeClr val="tx1"/>
              </a:solidFill>
            </a:endParaRPr>
          </a:p>
          <a:p>
            <a:pPr marL="887412" lvl="1" indent="-342900" algn="l"/>
            <a:r>
              <a:rPr lang="en-US" dirty="0" smtClean="0">
                <a:solidFill>
                  <a:schemeClr val="tx1"/>
                </a:solidFill>
              </a:rPr>
              <a:t>	Superconductors that require liquid helium as a coolant are called low temperature</a:t>
            </a:r>
          </a:p>
          <a:p>
            <a:pPr marL="544512" lvl="1" indent="0" algn="l">
              <a:buNone/>
            </a:pPr>
            <a:r>
              <a:rPr lang="en-US" dirty="0" smtClean="0">
                <a:solidFill>
                  <a:schemeClr val="tx1"/>
                </a:solidFill>
              </a:rPr>
              <a:t>	superconductors.</a:t>
            </a:r>
          </a:p>
          <a:p>
            <a:pPr marL="544512" lvl="1" indent="0" algn="l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887412" lvl="1" indent="-342900" algn="l"/>
            <a:r>
              <a:rPr lang="en-US" dirty="0" smtClean="0">
                <a:solidFill>
                  <a:schemeClr val="tx1"/>
                </a:solidFill>
              </a:rPr>
              <a:t>	Temperature of liquid helium is 4.2 K above absolute zero (0 K).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superconductors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4281" y="762543"/>
            <a:ext cx="574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(b) High </a:t>
            </a:r>
            <a:r>
              <a:rPr lang="en-US" sz="2800" dirty="0">
                <a:solidFill>
                  <a:srgbClr val="C00000"/>
                </a:solidFill>
              </a:rPr>
              <a:t>temperature superconductors: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4282" y="1414357"/>
            <a:ext cx="12206281" cy="49782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2425" lvl="1">
              <a:lnSpc>
                <a:spcPct val="100000"/>
              </a:lnSpc>
            </a:pPr>
            <a:r>
              <a:rPr lang="en-US" sz="2800" dirty="0" smtClean="0"/>
              <a:t>Superconductors </a:t>
            </a:r>
            <a:r>
              <a:rPr lang="en-US" sz="2800" dirty="0"/>
              <a:t>having their critical temperature (T</a:t>
            </a:r>
            <a:r>
              <a:rPr lang="en-US" sz="2800" baseline="-25000" dirty="0"/>
              <a:t>c</a:t>
            </a:r>
            <a:r>
              <a:rPr lang="en-US" sz="2800" dirty="0"/>
              <a:t>) value above the temperature </a:t>
            </a:r>
            <a:endParaRPr lang="en-US" sz="2800" dirty="0" smtClean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of liquid nitrogen </a:t>
            </a:r>
            <a:r>
              <a:rPr lang="en-US" sz="2800" dirty="0"/>
              <a:t>are called high temperature superconductors.</a:t>
            </a:r>
          </a:p>
          <a:p>
            <a:pPr marL="352425" lvl="1">
              <a:lnSpc>
                <a:spcPct val="100000"/>
              </a:lnSpc>
            </a:pPr>
            <a:r>
              <a:rPr lang="en-US" sz="2800" dirty="0"/>
              <a:t>After the discovery of superconductivity in Hg by K. </a:t>
            </a:r>
            <a:r>
              <a:rPr lang="en-US" sz="2800" dirty="0" err="1"/>
              <a:t>onnes</a:t>
            </a:r>
            <a:r>
              <a:rPr lang="en-US" sz="2800" dirty="0"/>
              <a:t> in 1911, the </a:t>
            </a:r>
            <a:r>
              <a:rPr lang="en-US" sz="2800" dirty="0" smtClean="0"/>
              <a:t>critical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temperature (T</a:t>
            </a:r>
            <a:r>
              <a:rPr lang="en-US" sz="2800" baseline="-25000" dirty="0" smtClean="0"/>
              <a:t>c</a:t>
            </a:r>
            <a:r>
              <a:rPr lang="en-US" sz="2800" dirty="0" smtClean="0"/>
              <a:t>) had </a:t>
            </a:r>
            <a:r>
              <a:rPr lang="en-US" sz="2800" dirty="0"/>
              <a:t>been gradually increased from 4.2 K to 23 K in a </a:t>
            </a:r>
            <a:r>
              <a:rPr lang="en-US" sz="2800" dirty="0" smtClean="0"/>
              <a:t>compound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Nb</a:t>
            </a:r>
            <a:r>
              <a:rPr lang="en-US" sz="2800" baseline="-25000" dirty="0" smtClean="0"/>
              <a:t>3</a:t>
            </a:r>
            <a:r>
              <a:rPr lang="en-US" sz="2800" dirty="0" smtClean="0"/>
              <a:t>Ge</a:t>
            </a:r>
            <a:r>
              <a:rPr lang="en-US" sz="2800" dirty="0"/>
              <a:t>, in the year 1973.</a:t>
            </a:r>
          </a:p>
          <a:p>
            <a:pPr marL="352425" lvl="1">
              <a:lnSpc>
                <a:spcPct val="100000"/>
              </a:lnSpc>
            </a:pPr>
            <a:r>
              <a:rPr lang="en-US" sz="2800" dirty="0"/>
              <a:t>This remained  a record till the year 1986, when J. George and K. A. Muller, using </a:t>
            </a:r>
            <a:endParaRPr lang="en-US" sz="2800" dirty="0" smtClean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different materials</a:t>
            </a:r>
            <a:r>
              <a:rPr lang="en-US" sz="2800" dirty="0"/>
              <a:t>, synthesized by Michel, broke the record of 23 K with a </a:t>
            </a:r>
            <a:endParaRPr lang="en-US" sz="2800" dirty="0" smtClean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compound </a:t>
            </a:r>
            <a:r>
              <a:rPr lang="en-US" sz="2800" dirty="0"/>
              <a:t>of </a:t>
            </a:r>
            <a:r>
              <a:rPr lang="en-US" sz="2800" dirty="0" smtClean="0"/>
              <a:t>barium, lanthanum</a:t>
            </a:r>
            <a:r>
              <a:rPr lang="en-US" sz="2800" dirty="0"/>
              <a:t>, copper and oxygen at a temperature of 30 K.</a:t>
            </a:r>
          </a:p>
          <a:p>
            <a:pPr marL="352425" lvl="1">
              <a:lnSpc>
                <a:spcPct val="100000"/>
              </a:lnSpc>
            </a:pPr>
            <a:r>
              <a:rPr lang="en-US" sz="2800" dirty="0"/>
              <a:t>Similar materials with higher transition temperature soon followed when </a:t>
            </a:r>
            <a:endParaRPr lang="en-US" sz="2800" dirty="0" smtClean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Y1Ba2Cu3O7 </a:t>
            </a:r>
            <a:r>
              <a:rPr lang="en-US" sz="2800" dirty="0"/>
              <a:t>(</a:t>
            </a:r>
            <a:r>
              <a:rPr lang="en-US" sz="2800" dirty="0" smtClean="0"/>
              <a:t>YBCO) or </a:t>
            </a:r>
            <a:r>
              <a:rPr lang="en-US" sz="2800" dirty="0"/>
              <a:t>the so called 1-2-3 compound was discovered in 1987.  </a:t>
            </a:r>
          </a:p>
        </p:txBody>
      </p:sp>
    </p:spTree>
    <p:extLst>
      <p:ext uri="{BB962C8B-B14F-4D97-AF65-F5344CB8AC3E}">
        <p14:creationId xmlns:p14="http://schemas.microsoft.com/office/powerpoint/2010/main" val="39838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superconductors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14281" y="762543"/>
            <a:ext cx="574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(b) High </a:t>
            </a:r>
            <a:r>
              <a:rPr lang="en-US" sz="2800" dirty="0">
                <a:solidFill>
                  <a:srgbClr val="C00000"/>
                </a:solidFill>
              </a:rPr>
              <a:t>temperature superconductors: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820" y="1313039"/>
            <a:ext cx="11899110" cy="219547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809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692150" lvl="1">
              <a:lnSpc>
                <a:spcPct val="100000"/>
              </a:lnSpc>
            </a:pPr>
            <a:r>
              <a:rPr lang="en-US" dirty="0"/>
              <a:t>It was the first compound having a critical temperature higher than liquid nitrogen.</a:t>
            </a:r>
          </a:p>
          <a:p>
            <a:pPr marL="692150" lvl="1">
              <a:lnSpc>
                <a:spcPct val="100000"/>
              </a:lnSpc>
            </a:pPr>
            <a:r>
              <a:rPr lang="en-US" dirty="0"/>
              <a:t>After YBCO, more than 50 cuprates are now known having high critical temperatures.</a:t>
            </a:r>
          </a:p>
          <a:p>
            <a:pPr marL="692150" lvl="1">
              <a:lnSpc>
                <a:spcPct val="100000"/>
              </a:lnSpc>
            </a:pPr>
            <a:r>
              <a:rPr lang="en-US" dirty="0"/>
              <a:t>Currently, the highest known critical temperature is 138 K in thallium doped mercury </a:t>
            </a:r>
            <a:endParaRPr lang="en-US" dirty="0" smtClean="0"/>
          </a:p>
          <a:p>
            <a:pPr marL="692150" lvl="1" indent="0">
              <a:lnSpc>
                <a:spcPct val="100000"/>
              </a:lnSpc>
              <a:buNone/>
            </a:pPr>
            <a:r>
              <a:rPr lang="en-US" dirty="0"/>
              <a:t>c</a:t>
            </a:r>
            <a:r>
              <a:rPr lang="en-US" dirty="0" smtClean="0"/>
              <a:t>uprate.</a:t>
            </a:r>
            <a:endParaRPr lang="en-US" dirty="0"/>
          </a:p>
          <a:p>
            <a:pPr marL="692150" lvl="1">
              <a:lnSpc>
                <a:spcPct val="100000"/>
              </a:lnSpc>
            </a:pPr>
            <a:r>
              <a:rPr lang="en-US" dirty="0"/>
              <a:t>comprised of elements like Hg, Tl, Ba, Ca, Cu and oxygen. 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152621"/>
              </p:ext>
            </p:extLst>
          </p:nvPr>
        </p:nvGraphicFramePr>
        <p:xfrm>
          <a:off x="1889457" y="3620743"/>
          <a:ext cx="8413086" cy="21659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06543">
                  <a:extLst>
                    <a:ext uri="{9D8B030D-6E8A-4147-A177-3AD203B41FA5}">
                      <a16:colId xmlns:a16="http://schemas.microsoft.com/office/drawing/2014/main" val="3789302605"/>
                    </a:ext>
                  </a:extLst>
                </a:gridCol>
                <a:gridCol w="4206543">
                  <a:extLst>
                    <a:ext uri="{9D8B030D-6E8A-4147-A177-3AD203B41FA5}">
                      <a16:colId xmlns:a16="http://schemas.microsoft.com/office/drawing/2014/main" val="1023989116"/>
                    </a:ext>
                  </a:extLst>
                </a:gridCol>
              </a:tblGrid>
              <a:tr h="5414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Material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Temperature (K)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717332"/>
                  </a:ext>
                </a:extLst>
              </a:tr>
              <a:tr h="5414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Pb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YSr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Cu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dirty="0" smtClean="0"/>
                        <a:t>O</a:t>
                      </a:r>
                      <a:r>
                        <a:rPr lang="en-US" sz="2400" baseline="-25000" dirty="0" smtClean="0"/>
                        <a:t>8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5009"/>
                  </a:ext>
                </a:extLst>
              </a:tr>
              <a:tr h="5414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Y-Ba-Cu-O (Y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dirty="0" smtClean="0"/>
                        <a:t>Ba</a:t>
                      </a:r>
                      <a:r>
                        <a:rPr lang="en-US" sz="2400" baseline="-25000" dirty="0" smtClean="0"/>
                        <a:t>2</a:t>
                      </a:r>
                      <a:r>
                        <a:rPr lang="en-US" sz="2400" dirty="0" smtClean="0"/>
                        <a:t>Cu</a:t>
                      </a:r>
                      <a:r>
                        <a:rPr lang="en-US" sz="2400" baseline="-25000" dirty="0" smtClean="0"/>
                        <a:t>3</a:t>
                      </a:r>
                      <a:r>
                        <a:rPr lang="en-US" sz="2400" dirty="0" smtClean="0"/>
                        <a:t>O</a:t>
                      </a:r>
                      <a:r>
                        <a:rPr lang="en-US" sz="2400" baseline="-25000" dirty="0" smtClean="0"/>
                        <a:t>7</a:t>
                      </a:r>
                      <a:r>
                        <a:rPr lang="en-US" sz="2400" dirty="0" smtClean="0"/>
                        <a:t>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93-95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348850"/>
                  </a:ext>
                </a:extLst>
              </a:tr>
              <a:tr h="54147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Hg-Ba-Ca-Cu-O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130-135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26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1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Mechanism of superconductivity</a:t>
            </a:r>
          </a:p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BCS theory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0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BCS theory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758114"/>
            <a:ext cx="12191999" cy="3170948"/>
          </a:xfrm>
        </p:spPr>
        <p:txBody>
          <a:bodyPr/>
          <a:lstStyle/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BCS theory, in 1957 given by </a:t>
            </a:r>
            <a:r>
              <a:rPr lang="en-US" sz="2400" dirty="0" smtClean="0">
                <a:solidFill>
                  <a:srgbClr val="0070C0"/>
                </a:solidFill>
              </a:rPr>
              <a:t>John Bardeen, Leon Cooper and Robert Schrieffer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It explains the phenomena in which </a:t>
            </a:r>
            <a:r>
              <a:rPr lang="en-US" sz="2400" dirty="0" smtClean="0">
                <a:solidFill>
                  <a:srgbClr val="0070C0"/>
                </a:solidFill>
              </a:rPr>
              <a:t>current flows </a:t>
            </a:r>
            <a:r>
              <a:rPr lang="en-US" sz="2400" dirty="0" smtClean="0">
                <a:solidFill>
                  <a:schemeClr val="tx1"/>
                </a:solidFill>
              </a:rPr>
              <a:t>due to </a:t>
            </a:r>
            <a:r>
              <a:rPr lang="en-US" sz="2400" dirty="0" smtClean="0">
                <a:solidFill>
                  <a:srgbClr val="0070C0"/>
                </a:solidFill>
              </a:rPr>
              <a:t>electron pairs </a:t>
            </a:r>
            <a:r>
              <a:rPr lang="en-US" sz="2400" dirty="0" smtClean="0">
                <a:solidFill>
                  <a:schemeClr val="tx1"/>
                </a:solidFill>
              </a:rPr>
              <a:t>flows without resistance</a:t>
            </a:r>
          </a:p>
          <a:p>
            <a:pPr marL="34290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in certain materials at </a:t>
            </a:r>
            <a:r>
              <a:rPr lang="en-US" sz="2400" dirty="0" smtClean="0">
                <a:solidFill>
                  <a:srgbClr val="0070C0"/>
                </a:solidFill>
              </a:rPr>
              <a:t>low temperature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In brief, the theory says that when a single negatively charged </a:t>
            </a:r>
            <a:r>
              <a:rPr lang="en-US" sz="2400" dirty="0" smtClean="0">
                <a:solidFill>
                  <a:srgbClr val="0070C0"/>
                </a:solidFill>
              </a:rPr>
              <a:t>electron slightly distorts the lattice</a:t>
            </a:r>
          </a:p>
          <a:p>
            <a:pPr marL="34290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of atoms in a superconducting material, drawing towards a </a:t>
            </a:r>
            <a:r>
              <a:rPr lang="en-US" sz="2400" dirty="0" smtClean="0">
                <a:solidFill>
                  <a:srgbClr val="0070C0"/>
                </a:solidFill>
              </a:rPr>
              <a:t>small excess of positive charge</a:t>
            </a:r>
            <a:r>
              <a:rPr lang="en-US" sz="2400" dirty="0" smtClean="0">
                <a:solidFill>
                  <a:schemeClr val="tx1"/>
                </a:solidFill>
              </a:rPr>
              <a:t>. This</a:t>
            </a:r>
          </a:p>
          <a:p>
            <a:pPr marL="34290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excess in turn </a:t>
            </a:r>
            <a:r>
              <a:rPr lang="en-US" sz="2400" dirty="0" smtClean="0">
                <a:solidFill>
                  <a:srgbClr val="0070C0"/>
                </a:solidFill>
              </a:rPr>
              <a:t>attracts</a:t>
            </a:r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 smtClean="0">
                <a:solidFill>
                  <a:srgbClr val="0070C0"/>
                </a:solidFill>
              </a:rPr>
              <a:t>second electron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</a:p>
          <a:p>
            <a:pPr marL="354013" indent="-354013" algn="l"/>
            <a:r>
              <a:rPr lang="en-US" sz="2400" dirty="0" smtClean="0">
                <a:solidFill>
                  <a:schemeClr val="tx1"/>
                </a:solidFill>
              </a:rPr>
              <a:t>It is this weak, indirect interaction that binds electrons together, as </a:t>
            </a:r>
            <a:r>
              <a:rPr lang="en-US" sz="2400" dirty="0" smtClean="0">
                <a:solidFill>
                  <a:srgbClr val="0070C0"/>
                </a:solidFill>
              </a:rPr>
              <a:t>cooper pair</a:t>
            </a:r>
            <a:r>
              <a:rPr lang="en-US" sz="2400" dirty="0" smtClean="0">
                <a:solidFill>
                  <a:schemeClr val="tx1"/>
                </a:solidFill>
              </a:rPr>
              <a:t>. 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6391" y="4040068"/>
            <a:ext cx="4587992" cy="2350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995851" y="4507406"/>
            <a:ext cx="3941908" cy="1536343"/>
            <a:chOff x="842964" y="4561996"/>
            <a:chExt cx="3455682" cy="1316364"/>
          </a:xfrm>
          <a:solidFill>
            <a:schemeClr val="accent6">
              <a:lumMod val="50000"/>
            </a:schemeClr>
          </a:solidFill>
        </p:grpSpPr>
        <p:sp>
          <p:nvSpPr>
            <p:cNvPr id="6" name="Flowchart: Connector 5"/>
            <p:cNvSpPr/>
            <p:nvPr/>
          </p:nvSpPr>
          <p:spPr>
            <a:xfrm>
              <a:off x="842964" y="4561996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1497334" y="4561996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2151704" y="4561996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2803218" y="4561996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3454732" y="4561996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4106246" y="4561996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842964" y="5128738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1497334" y="5128738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2151704" y="5128738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2803218" y="5128738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3454732" y="5128738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4106246" y="5128738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852484" y="5695480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1506854" y="5695480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2161224" y="5695480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2812738" y="5695480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3464252" y="5695480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4115766" y="5695480"/>
              <a:ext cx="182880" cy="182880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08021" y="4669548"/>
            <a:ext cx="498453" cy="51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2800" b="1" baseline="300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endParaRPr lang="en-US" sz="2800" b="1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1474" y="4507406"/>
            <a:ext cx="6575852" cy="13285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3200">
                <a:solidFill>
                  <a:srgbClr val="002060"/>
                </a:solidFill>
              </a:defRPr>
            </a:lvl1pPr>
            <a:lvl2pPr marL="692150" lvl="1" indent="-35242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2425" lvl="1"/>
            <a:r>
              <a:rPr lang="en-US" dirty="0"/>
              <a:t>Layered atomic arrangement is known as </a:t>
            </a:r>
            <a:r>
              <a:rPr lang="en-US" dirty="0">
                <a:solidFill>
                  <a:srgbClr val="0070C0"/>
                </a:solidFill>
              </a:rPr>
              <a:t>lattice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</a:p>
          <a:p>
            <a:pPr marL="352425" lvl="1"/>
            <a:endParaRPr lang="en-US" dirty="0">
              <a:solidFill>
                <a:srgbClr val="0070C0"/>
              </a:solidFill>
            </a:endParaRPr>
          </a:p>
          <a:p>
            <a:pPr marL="352425" lvl="1"/>
            <a:r>
              <a:rPr lang="en-US" dirty="0"/>
              <a:t>Lattice vibration (due to thermal energy) = </a:t>
            </a:r>
            <a:r>
              <a:rPr lang="en-US" dirty="0">
                <a:solidFill>
                  <a:srgbClr val="0070C0"/>
                </a:solidFill>
              </a:rPr>
              <a:t>Phonon</a:t>
            </a:r>
          </a:p>
        </p:txBody>
      </p:sp>
    </p:spTree>
    <p:extLst>
      <p:ext uri="{BB962C8B-B14F-4D97-AF65-F5344CB8AC3E}">
        <p14:creationId xmlns:p14="http://schemas.microsoft.com/office/powerpoint/2010/main" val="32772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repeatCount="indefinite" accel="3000" decel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3.125E-6 -0.01459 L 0.00716 -0.00209 L -3.125E-6 0.01296 L -0.00612 3.7037E-6 L -3.125E-6 -0.01297 L 0.00782 -0.00093 L 0.00026 0.0118 L -0.0056 -0.00209 L -0.00065 -0.01204 L 0.00716 -0.00093 L -0.00143 0.0081 L -0.00429 -0.00371 L -0.00065 -0.00926 L 0.00443 -0.00741 L 0.00443 0.00532 L -0.00468 0.00532 L -0.00468 -0.00741 L 0.00352 -0.00741 L 0.00443 0.00902 L -0.00638 -0.00209 L -0.00143 -0.01459 L 0.00495 -0.00926 L 0.00495 0.0074 L -0.00325 0.0074 L -0.0056 -0.00556 L 0.00261 -0.00926 L 0.00664 0.00185 L -0.00104 0.00902 L -0.00612 -0.00834 L 0.00078 -0.01019 L 0.00586 0.00347 L 0.00078 0.01296 L -0.00468 0.00069 L -0.00325 -0.00926 L 0.00638 -0.00926 L 0.00391 0.01296 L -3.125E-6 3.7037E-6 Z " pathEditMode="relative" rAng="0" ptsTypes="AAAAAAAAAAAAAAAAAAAAAAAAAAAAAAAAAAAAAA">
                                      <p:cBhvr>
                                        <p:cTn id="50" dur="5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repeatCount="indefinite" accel="10000" decel="1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00278 L 0.03151 0.00347 C 0.03646 0.00139 0.04115 -0.00093 0.04662 -0.00185 C 0.04883 0.0088 0.05886 -0.00278 0.0612 0.00764 C 0.06888 0.00301 0.07253 0.00139 0.08034 -0.00278 C 0.08802 -0.00278 0.09336 0.00139 0.1017 0.00139 C 0.10482 -0.00718 0.11081 -0.00347 0.11393 -0.00903 C 0.11732 -0.00347 0.11914 0.00139 0.12266 0.0088 C 0.12891 0.00509 0.13568 0.00139 0.14219 -0.00278 C 0.14844 0.00139 0.15248 0.00116 0.15873 0.00532 C 0.16185 -0.00347 0.17123 0.00347 0.17448 -0.00509 C 0.18021 0.00093 0.18633 0.00532 0.19219 0.01204 C 0.20287 0.00532 0.21302 0.00093 0.2237 -0.00694 C 0.22787 0.00556 0.23438 -0.00718 0.23815 0.00556 C 0.24558 -0.00324 0.25104 0.00301 0.25808 -0.00718 C 0.26367 -0.00556 0.26953 0.00139 0.27539 0.00255 C 0.2793 -0.00324 0.28568 -0.00509 0.28959 -0.00903 C 0.29193 0.00532 0.29896 -0.0169 0.3013 -0.00116 C 0.3069 -0.01181 0.30886 0.0037 0.31498 -0.00648 L 0.34362 -0.00903 L 0.34362 -0.0088 " pathEditMode="relative" rAng="0" ptsTypes="AAAAAAAAAAAAAAAAAAAAA">
                                      <p:cBhvr>
                                        <p:cTn id="59" dur="4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74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" grpId="0" animBg="1"/>
      <p:bldP spid="34" grpId="0"/>
      <p:bldP spid="34" grpId="1"/>
      <p:bldP spid="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1901586" y="3108312"/>
            <a:ext cx="6878472" cy="341224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0 h 314028"/>
              <a:gd name="connsiteX1" fmla="*/ 2853484 w 6878472"/>
              <a:gd name="connsiteY1" fmla="*/ 314028 h 314028"/>
              <a:gd name="connsiteX2" fmla="*/ 6878472 w 6878472"/>
              <a:gd name="connsiteY2" fmla="*/ 13647 h 314028"/>
              <a:gd name="connsiteX0" fmla="*/ 0 w 6878472"/>
              <a:gd name="connsiteY0" fmla="*/ 0 h 269782"/>
              <a:gd name="connsiteX1" fmla="*/ 2853484 w 6878472"/>
              <a:gd name="connsiteY1" fmla="*/ 269782 h 269782"/>
              <a:gd name="connsiteX2" fmla="*/ 6878472 w 6878472"/>
              <a:gd name="connsiteY2" fmla="*/ 13647 h 269782"/>
              <a:gd name="connsiteX0" fmla="*/ 0 w 6878472"/>
              <a:gd name="connsiteY0" fmla="*/ 0 h 291905"/>
              <a:gd name="connsiteX1" fmla="*/ 2853484 w 6878472"/>
              <a:gd name="connsiteY1" fmla="*/ 291905 h 291905"/>
              <a:gd name="connsiteX2" fmla="*/ 6878472 w 6878472"/>
              <a:gd name="connsiteY2" fmla="*/ 13647 h 291905"/>
              <a:gd name="connsiteX0" fmla="*/ 0 w 6878472"/>
              <a:gd name="connsiteY0" fmla="*/ 0 h 291905"/>
              <a:gd name="connsiteX1" fmla="*/ 1705933 w 6878472"/>
              <a:gd name="connsiteY1" fmla="*/ 165831 h 291905"/>
              <a:gd name="connsiteX2" fmla="*/ 2853484 w 6878472"/>
              <a:gd name="connsiteY2" fmla="*/ 291905 h 291905"/>
              <a:gd name="connsiteX3" fmla="*/ 6878472 w 6878472"/>
              <a:gd name="connsiteY3" fmla="*/ 13647 h 291905"/>
              <a:gd name="connsiteX0" fmla="*/ 0 w 6878472"/>
              <a:gd name="connsiteY0" fmla="*/ 0 h 291916"/>
              <a:gd name="connsiteX1" fmla="*/ 1713308 w 6878472"/>
              <a:gd name="connsiteY1" fmla="*/ 3599 h 291916"/>
              <a:gd name="connsiteX2" fmla="*/ 2853484 w 6878472"/>
              <a:gd name="connsiteY2" fmla="*/ 291905 h 291916"/>
              <a:gd name="connsiteX3" fmla="*/ 6878472 w 6878472"/>
              <a:gd name="connsiteY3" fmla="*/ 13647 h 291916"/>
              <a:gd name="connsiteX0" fmla="*/ 0 w 6878472"/>
              <a:gd name="connsiteY0" fmla="*/ 0 h 291916"/>
              <a:gd name="connsiteX1" fmla="*/ 1713308 w 6878472"/>
              <a:gd name="connsiteY1" fmla="*/ 3599 h 291916"/>
              <a:gd name="connsiteX2" fmla="*/ 2853484 w 6878472"/>
              <a:gd name="connsiteY2" fmla="*/ 291905 h 291916"/>
              <a:gd name="connsiteX3" fmla="*/ 6878472 w 6878472"/>
              <a:gd name="connsiteY3" fmla="*/ 13647 h 291916"/>
              <a:gd name="connsiteX0" fmla="*/ 0 w 6878472"/>
              <a:gd name="connsiteY0" fmla="*/ 0 h 381191"/>
              <a:gd name="connsiteX1" fmla="*/ 1713308 w 6878472"/>
              <a:gd name="connsiteY1" fmla="*/ 3599 h 381191"/>
              <a:gd name="connsiteX2" fmla="*/ 2853484 w 6878472"/>
              <a:gd name="connsiteY2" fmla="*/ 291905 h 381191"/>
              <a:gd name="connsiteX3" fmla="*/ 6878472 w 6878472"/>
              <a:gd name="connsiteY3" fmla="*/ 13647 h 381191"/>
              <a:gd name="connsiteX0" fmla="*/ 0 w 6878472"/>
              <a:gd name="connsiteY0" fmla="*/ 0 h 308852"/>
              <a:gd name="connsiteX1" fmla="*/ 1713308 w 6878472"/>
              <a:gd name="connsiteY1" fmla="*/ 3599 h 308852"/>
              <a:gd name="connsiteX2" fmla="*/ 2853484 w 6878472"/>
              <a:gd name="connsiteY2" fmla="*/ 291905 h 308852"/>
              <a:gd name="connsiteX3" fmla="*/ 5134933 w 6878472"/>
              <a:gd name="connsiteY3" fmla="*/ 246946 h 308852"/>
              <a:gd name="connsiteX4" fmla="*/ 6878472 w 6878472"/>
              <a:gd name="connsiteY4" fmla="*/ 13647 h 308852"/>
              <a:gd name="connsiteX0" fmla="*/ 0 w 6878472"/>
              <a:gd name="connsiteY0" fmla="*/ 2914 h 294823"/>
              <a:gd name="connsiteX1" fmla="*/ 1713308 w 6878472"/>
              <a:gd name="connsiteY1" fmla="*/ 6513 h 294823"/>
              <a:gd name="connsiteX2" fmla="*/ 2853484 w 6878472"/>
              <a:gd name="connsiteY2" fmla="*/ 294819 h 294823"/>
              <a:gd name="connsiteX3" fmla="*/ 5134933 w 6878472"/>
              <a:gd name="connsiteY3" fmla="*/ 13886 h 294823"/>
              <a:gd name="connsiteX4" fmla="*/ 6878472 w 6878472"/>
              <a:gd name="connsiteY4" fmla="*/ 16561 h 294823"/>
              <a:gd name="connsiteX0" fmla="*/ 0 w 6878472"/>
              <a:gd name="connsiteY0" fmla="*/ 2914 h 294823"/>
              <a:gd name="connsiteX1" fmla="*/ 1713308 w 6878472"/>
              <a:gd name="connsiteY1" fmla="*/ 6513 h 294823"/>
              <a:gd name="connsiteX2" fmla="*/ 2853484 w 6878472"/>
              <a:gd name="connsiteY2" fmla="*/ 294819 h 294823"/>
              <a:gd name="connsiteX3" fmla="*/ 5134933 w 6878472"/>
              <a:gd name="connsiteY3" fmla="*/ 13886 h 294823"/>
              <a:gd name="connsiteX4" fmla="*/ 6878472 w 6878472"/>
              <a:gd name="connsiteY4" fmla="*/ 16561 h 294823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14"/>
              <a:gd name="connsiteX1" fmla="*/ 1713308 w 6878472"/>
              <a:gd name="connsiteY1" fmla="*/ 3599 h 291914"/>
              <a:gd name="connsiteX2" fmla="*/ 2853484 w 6878472"/>
              <a:gd name="connsiteY2" fmla="*/ 291905 h 291914"/>
              <a:gd name="connsiteX3" fmla="*/ 5134933 w 6878472"/>
              <a:gd name="connsiteY3" fmla="*/ 10972 h 291914"/>
              <a:gd name="connsiteX4" fmla="*/ 6878472 w 6878472"/>
              <a:gd name="connsiteY4" fmla="*/ 13647 h 291914"/>
              <a:gd name="connsiteX0" fmla="*/ 0 w 6878472"/>
              <a:gd name="connsiteY0" fmla="*/ 0 h 301144"/>
              <a:gd name="connsiteX1" fmla="*/ 1713308 w 6878472"/>
              <a:gd name="connsiteY1" fmla="*/ 3599 h 301144"/>
              <a:gd name="connsiteX2" fmla="*/ 2853484 w 6878472"/>
              <a:gd name="connsiteY2" fmla="*/ 291905 h 301144"/>
              <a:gd name="connsiteX3" fmla="*/ 3984559 w 6878472"/>
              <a:gd name="connsiteY3" fmla="*/ 210075 h 301144"/>
              <a:gd name="connsiteX4" fmla="*/ 5134933 w 6878472"/>
              <a:gd name="connsiteY4" fmla="*/ 10972 h 301144"/>
              <a:gd name="connsiteX5" fmla="*/ 6878472 w 6878472"/>
              <a:gd name="connsiteY5" fmla="*/ 13647 h 301144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09185"/>
              <a:gd name="connsiteX1" fmla="*/ 1713308 w 6878472"/>
              <a:gd name="connsiteY1" fmla="*/ 3599 h 309185"/>
              <a:gd name="connsiteX2" fmla="*/ 2853484 w 6878472"/>
              <a:gd name="connsiteY2" fmla="*/ 291905 h 309185"/>
              <a:gd name="connsiteX3" fmla="*/ 3984559 w 6878472"/>
              <a:gd name="connsiteY3" fmla="*/ 276443 h 309185"/>
              <a:gd name="connsiteX4" fmla="*/ 5134933 w 6878472"/>
              <a:gd name="connsiteY4" fmla="*/ 10972 h 309185"/>
              <a:gd name="connsiteX5" fmla="*/ 6878472 w 6878472"/>
              <a:gd name="connsiteY5" fmla="*/ 13647 h 309185"/>
              <a:gd name="connsiteX0" fmla="*/ 0 w 6878472"/>
              <a:gd name="connsiteY0" fmla="*/ 0 h 322997"/>
              <a:gd name="connsiteX1" fmla="*/ 1713308 w 6878472"/>
              <a:gd name="connsiteY1" fmla="*/ 3599 h 322997"/>
              <a:gd name="connsiteX2" fmla="*/ 2853484 w 6878472"/>
              <a:gd name="connsiteY2" fmla="*/ 291905 h 322997"/>
              <a:gd name="connsiteX3" fmla="*/ 3984559 w 6878472"/>
              <a:gd name="connsiteY3" fmla="*/ 313314 h 322997"/>
              <a:gd name="connsiteX4" fmla="*/ 5134933 w 6878472"/>
              <a:gd name="connsiteY4" fmla="*/ 10972 h 322997"/>
              <a:gd name="connsiteX5" fmla="*/ 6878472 w 6878472"/>
              <a:gd name="connsiteY5" fmla="*/ 13647 h 322997"/>
              <a:gd name="connsiteX0" fmla="*/ 0 w 6878472"/>
              <a:gd name="connsiteY0" fmla="*/ 0 h 319402"/>
              <a:gd name="connsiteX1" fmla="*/ 1713308 w 6878472"/>
              <a:gd name="connsiteY1" fmla="*/ 3599 h 319402"/>
              <a:gd name="connsiteX2" fmla="*/ 2853484 w 6878472"/>
              <a:gd name="connsiteY2" fmla="*/ 291905 h 319402"/>
              <a:gd name="connsiteX3" fmla="*/ 3984559 w 6878472"/>
              <a:gd name="connsiteY3" fmla="*/ 305940 h 319402"/>
              <a:gd name="connsiteX4" fmla="*/ 5134933 w 6878472"/>
              <a:gd name="connsiteY4" fmla="*/ 10972 h 319402"/>
              <a:gd name="connsiteX5" fmla="*/ 6878472 w 6878472"/>
              <a:gd name="connsiteY5" fmla="*/ 13647 h 319402"/>
              <a:gd name="connsiteX0" fmla="*/ 0 w 6878472"/>
              <a:gd name="connsiteY0" fmla="*/ 0 h 325728"/>
              <a:gd name="connsiteX1" fmla="*/ 1713308 w 6878472"/>
              <a:gd name="connsiteY1" fmla="*/ 3599 h 325728"/>
              <a:gd name="connsiteX2" fmla="*/ 2853484 w 6878472"/>
              <a:gd name="connsiteY2" fmla="*/ 291905 h 325728"/>
              <a:gd name="connsiteX3" fmla="*/ 3984559 w 6878472"/>
              <a:gd name="connsiteY3" fmla="*/ 305940 h 325728"/>
              <a:gd name="connsiteX4" fmla="*/ 5134933 w 6878472"/>
              <a:gd name="connsiteY4" fmla="*/ 10972 h 325728"/>
              <a:gd name="connsiteX5" fmla="*/ 6878472 w 6878472"/>
              <a:gd name="connsiteY5" fmla="*/ 13647 h 325728"/>
              <a:gd name="connsiteX0" fmla="*/ 0 w 6878472"/>
              <a:gd name="connsiteY0" fmla="*/ 0 h 332147"/>
              <a:gd name="connsiteX1" fmla="*/ 1713308 w 6878472"/>
              <a:gd name="connsiteY1" fmla="*/ 3599 h 332147"/>
              <a:gd name="connsiteX2" fmla="*/ 2853484 w 6878472"/>
              <a:gd name="connsiteY2" fmla="*/ 291905 h 332147"/>
              <a:gd name="connsiteX3" fmla="*/ 3984559 w 6878472"/>
              <a:gd name="connsiteY3" fmla="*/ 305940 h 332147"/>
              <a:gd name="connsiteX4" fmla="*/ 5134933 w 6878472"/>
              <a:gd name="connsiteY4" fmla="*/ 10972 h 332147"/>
              <a:gd name="connsiteX5" fmla="*/ 6878472 w 6878472"/>
              <a:gd name="connsiteY5" fmla="*/ 13647 h 332147"/>
              <a:gd name="connsiteX0" fmla="*/ 0 w 6878472"/>
              <a:gd name="connsiteY0" fmla="*/ 0 h 338768"/>
              <a:gd name="connsiteX1" fmla="*/ 1713308 w 6878472"/>
              <a:gd name="connsiteY1" fmla="*/ 3599 h 338768"/>
              <a:gd name="connsiteX2" fmla="*/ 2853484 w 6878472"/>
              <a:gd name="connsiteY2" fmla="*/ 291905 h 338768"/>
              <a:gd name="connsiteX3" fmla="*/ 3984559 w 6878472"/>
              <a:gd name="connsiteY3" fmla="*/ 305940 h 338768"/>
              <a:gd name="connsiteX4" fmla="*/ 5134933 w 6878472"/>
              <a:gd name="connsiteY4" fmla="*/ 10972 h 338768"/>
              <a:gd name="connsiteX5" fmla="*/ 6878472 w 6878472"/>
              <a:gd name="connsiteY5" fmla="*/ 13647 h 338768"/>
              <a:gd name="connsiteX0" fmla="*/ 0 w 6878472"/>
              <a:gd name="connsiteY0" fmla="*/ 0 h 346456"/>
              <a:gd name="connsiteX1" fmla="*/ 1713308 w 6878472"/>
              <a:gd name="connsiteY1" fmla="*/ 3599 h 346456"/>
              <a:gd name="connsiteX2" fmla="*/ 2853484 w 6878472"/>
              <a:gd name="connsiteY2" fmla="*/ 291905 h 346456"/>
              <a:gd name="connsiteX3" fmla="*/ 3984559 w 6878472"/>
              <a:gd name="connsiteY3" fmla="*/ 305940 h 346456"/>
              <a:gd name="connsiteX4" fmla="*/ 5134933 w 6878472"/>
              <a:gd name="connsiteY4" fmla="*/ 10972 h 346456"/>
              <a:gd name="connsiteX5" fmla="*/ 6878472 w 6878472"/>
              <a:gd name="connsiteY5" fmla="*/ 13647 h 346456"/>
              <a:gd name="connsiteX0" fmla="*/ 0 w 6878472"/>
              <a:gd name="connsiteY0" fmla="*/ 0 h 341224"/>
              <a:gd name="connsiteX1" fmla="*/ 1713308 w 6878472"/>
              <a:gd name="connsiteY1" fmla="*/ 3599 h 341224"/>
              <a:gd name="connsiteX2" fmla="*/ 2853484 w 6878472"/>
              <a:gd name="connsiteY2" fmla="*/ 291905 h 341224"/>
              <a:gd name="connsiteX3" fmla="*/ 3984559 w 6878472"/>
              <a:gd name="connsiteY3" fmla="*/ 305940 h 341224"/>
              <a:gd name="connsiteX4" fmla="*/ 5134933 w 6878472"/>
              <a:gd name="connsiteY4" fmla="*/ 10972 h 341224"/>
              <a:gd name="connsiteX5" fmla="*/ 6878472 w 6878472"/>
              <a:gd name="connsiteY5" fmla="*/ 13647 h 34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472" h="341224">
                <a:moveTo>
                  <a:pt x="0" y="0"/>
                </a:moveTo>
                <a:lnTo>
                  <a:pt x="1713308" y="3599"/>
                </a:lnTo>
                <a:cubicBezTo>
                  <a:pt x="2130238" y="143946"/>
                  <a:pt x="2438071" y="212018"/>
                  <a:pt x="2853484" y="291905"/>
                </a:cubicBezTo>
                <a:cubicBezTo>
                  <a:pt x="3268897" y="371792"/>
                  <a:pt x="3611692" y="338014"/>
                  <a:pt x="3984559" y="305940"/>
                </a:cubicBezTo>
                <a:cubicBezTo>
                  <a:pt x="4519658" y="222247"/>
                  <a:pt x="4652614" y="146949"/>
                  <a:pt x="5134933" y="10972"/>
                </a:cubicBez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 flipV="1">
            <a:off x="1901586" y="3870615"/>
            <a:ext cx="6878472" cy="364290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3062 h 16709"/>
              <a:gd name="connsiteX1" fmla="*/ 2838735 w 6878472"/>
              <a:gd name="connsiteY1" fmla="*/ 0 h 16709"/>
              <a:gd name="connsiteX2" fmla="*/ 6878472 w 6878472"/>
              <a:gd name="connsiteY2" fmla="*/ 16709 h 16709"/>
              <a:gd name="connsiteX0" fmla="*/ 0 w 6878472"/>
              <a:gd name="connsiteY0" fmla="*/ 0 h 314028"/>
              <a:gd name="connsiteX1" fmla="*/ 2853484 w 6878472"/>
              <a:gd name="connsiteY1" fmla="*/ 314028 h 314028"/>
              <a:gd name="connsiteX2" fmla="*/ 6878472 w 6878472"/>
              <a:gd name="connsiteY2" fmla="*/ 13647 h 314028"/>
              <a:gd name="connsiteX0" fmla="*/ 0 w 6878472"/>
              <a:gd name="connsiteY0" fmla="*/ 0 h 269782"/>
              <a:gd name="connsiteX1" fmla="*/ 2853484 w 6878472"/>
              <a:gd name="connsiteY1" fmla="*/ 269782 h 269782"/>
              <a:gd name="connsiteX2" fmla="*/ 6878472 w 6878472"/>
              <a:gd name="connsiteY2" fmla="*/ 13647 h 269782"/>
              <a:gd name="connsiteX0" fmla="*/ 0 w 6878472"/>
              <a:gd name="connsiteY0" fmla="*/ 0 h 291905"/>
              <a:gd name="connsiteX1" fmla="*/ 2853484 w 6878472"/>
              <a:gd name="connsiteY1" fmla="*/ 291905 h 291905"/>
              <a:gd name="connsiteX2" fmla="*/ 6878472 w 6878472"/>
              <a:gd name="connsiteY2" fmla="*/ 13647 h 291905"/>
              <a:gd name="connsiteX0" fmla="*/ 0 w 6878472"/>
              <a:gd name="connsiteY0" fmla="*/ 0 h 291905"/>
              <a:gd name="connsiteX1" fmla="*/ 1705933 w 6878472"/>
              <a:gd name="connsiteY1" fmla="*/ 165831 h 291905"/>
              <a:gd name="connsiteX2" fmla="*/ 2853484 w 6878472"/>
              <a:gd name="connsiteY2" fmla="*/ 291905 h 291905"/>
              <a:gd name="connsiteX3" fmla="*/ 6878472 w 6878472"/>
              <a:gd name="connsiteY3" fmla="*/ 13647 h 291905"/>
              <a:gd name="connsiteX0" fmla="*/ 0 w 6878472"/>
              <a:gd name="connsiteY0" fmla="*/ 0 h 291916"/>
              <a:gd name="connsiteX1" fmla="*/ 1713308 w 6878472"/>
              <a:gd name="connsiteY1" fmla="*/ 3599 h 291916"/>
              <a:gd name="connsiteX2" fmla="*/ 2853484 w 6878472"/>
              <a:gd name="connsiteY2" fmla="*/ 291905 h 291916"/>
              <a:gd name="connsiteX3" fmla="*/ 6878472 w 6878472"/>
              <a:gd name="connsiteY3" fmla="*/ 13647 h 291916"/>
              <a:gd name="connsiteX0" fmla="*/ 0 w 6878472"/>
              <a:gd name="connsiteY0" fmla="*/ 0 h 291916"/>
              <a:gd name="connsiteX1" fmla="*/ 1713308 w 6878472"/>
              <a:gd name="connsiteY1" fmla="*/ 3599 h 291916"/>
              <a:gd name="connsiteX2" fmla="*/ 2853484 w 6878472"/>
              <a:gd name="connsiteY2" fmla="*/ 291905 h 291916"/>
              <a:gd name="connsiteX3" fmla="*/ 6878472 w 6878472"/>
              <a:gd name="connsiteY3" fmla="*/ 13647 h 291916"/>
              <a:gd name="connsiteX0" fmla="*/ 0 w 6878472"/>
              <a:gd name="connsiteY0" fmla="*/ 0 h 381191"/>
              <a:gd name="connsiteX1" fmla="*/ 1713308 w 6878472"/>
              <a:gd name="connsiteY1" fmla="*/ 3599 h 381191"/>
              <a:gd name="connsiteX2" fmla="*/ 2853484 w 6878472"/>
              <a:gd name="connsiteY2" fmla="*/ 291905 h 381191"/>
              <a:gd name="connsiteX3" fmla="*/ 6878472 w 6878472"/>
              <a:gd name="connsiteY3" fmla="*/ 13647 h 381191"/>
              <a:gd name="connsiteX0" fmla="*/ 0 w 6878472"/>
              <a:gd name="connsiteY0" fmla="*/ 0 h 308852"/>
              <a:gd name="connsiteX1" fmla="*/ 1713308 w 6878472"/>
              <a:gd name="connsiteY1" fmla="*/ 3599 h 308852"/>
              <a:gd name="connsiteX2" fmla="*/ 2853484 w 6878472"/>
              <a:gd name="connsiteY2" fmla="*/ 291905 h 308852"/>
              <a:gd name="connsiteX3" fmla="*/ 5134933 w 6878472"/>
              <a:gd name="connsiteY3" fmla="*/ 246946 h 308852"/>
              <a:gd name="connsiteX4" fmla="*/ 6878472 w 6878472"/>
              <a:gd name="connsiteY4" fmla="*/ 13647 h 308852"/>
              <a:gd name="connsiteX0" fmla="*/ 0 w 6878472"/>
              <a:gd name="connsiteY0" fmla="*/ 2914 h 294823"/>
              <a:gd name="connsiteX1" fmla="*/ 1713308 w 6878472"/>
              <a:gd name="connsiteY1" fmla="*/ 6513 h 294823"/>
              <a:gd name="connsiteX2" fmla="*/ 2853484 w 6878472"/>
              <a:gd name="connsiteY2" fmla="*/ 294819 h 294823"/>
              <a:gd name="connsiteX3" fmla="*/ 5134933 w 6878472"/>
              <a:gd name="connsiteY3" fmla="*/ 13886 h 294823"/>
              <a:gd name="connsiteX4" fmla="*/ 6878472 w 6878472"/>
              <a:gd name="connsiteY4" fmla="*/ 16561 h 294823"/>
              <a:gd name="connsiteX0" fmla="*/ 0 w 6878472"/>
              <a:gd name="connsiteY0" fmla="*/ 2914 h 294823"/>
              <a:gd name="connsiteX1" fmla="*/ 1713308 w 6878472"/>
              <a:gd name="connsiteY1" fmla="*/ 6513 h 294823"/>
              <a:gd name="connsiteX2" fmla="*/ 2853484 w 6878472"/>
              <a:gd name="connsiteY2" fmla="*/ 294819 h 294823"/>
              <a:gd name="connsiteX3" fmla="*/ 5134933 w 6878472"/>
              <a:gd name="connsiteY3" fmla="*/ 13886 h 294823"/>
              <a:gd name="connsiteX4" fmla="*/ 6878472 w 6878472"/>
              <a:gd name="connsiteY4" fmla="*/ 16561 h 294823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09"/>
              <a:gd name="connsiteX1" fmla="*/ 1713308 w 6878472"/>
              <a:gd name="connsiteY1" fmla="*/ 3599 h 291909"/>
              <a:gd name="connsiteX2" fmla="*/ 2853484 w 6878472"/>
              <a:gd name="connsiteY2" fmla="*/ 291905 h 291909"/>
              <a:gd name="connsiteX3" fmla="*/ 5134933 w 6878472"/>
              <a:gd name="connsiteY3" fmla="*/ 10972 h 291909"/>
              <a:gd name="connsiteX4" fmla="*/ 6878472 w 6878472"/>
              <a:gd name="connsiteY4" fmla="*/ 13647 h 291909"/>
              <a:gd name="connsiteX0" fmla="*/ 0 w 6878472"/>
              <a:gd name="connsiteY0" fmla="*/ 0 h 291914"/>
              <a:gd name="connsiteX1" fmla="*/ 1713308 w 6878472"/>
              <a:gd name="connsiteY1" fmla="*/ 3599 h 291914"/>
              <a:gd name="connsiteX2" fmla="*/ 2853484 w 6878472"/>
              <a:gd name="connsiteY2" fmla="*/ 291905 h 291914"/>
              <a:gd name="connsiteX3" fmla="*/ 5134933 w 6878472"/>
              <a:gd name="connsiteY3" fmla="*/ 10972 h 291914"/>
              <a:gd name="connsiteX4" fmla="*/ 6878472 w 6878472"/>
              <a:gd name="connsiteY4" fmla="*/ 13647 h 291914"/>
              <a:gd name="connsiteX0" fmla="*/ 0 w 6878472"/>
              <a:gd name="connsiteY0" fmla="*/ 0 h 301144"/>
              <a:gd name="connsiteX1" fmla="*/ 1713308 w 6878472"/>
              <a:gd name="connsiteY1" fmla="*/ 3599 h 301144"/>
              <a:gd name="connsiteX2" fmla="*/ 2853484 w 6878472"/>
              <a:gd name="connsiteY2" fmla="*/ 291905 h 301144"/>
              <a:gd name="connsiteX3" fmla="*/ 3984559 w 6878472"/>
              <a:gd name="connsiteY3" fmla="*/ 210075 h 301144"/>
              <a:gd name="connsiteX4" fmla="*/ 5134933 w 6878472"/>
              <a:gd name="connsiteY4" fmla="*/ 10972 h 301144"/>
              <a:gd name="connsiteX5" fmla="*/ 6878472 w 6878472"/>
              <a:gd name="connsiteY5" fmla="*/ 13647 h 301144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19660"/>
              <a:gd name="connsiteX1" fmla="*/ 1713308 w 6878472"/>
              <a:gd name="connsiteY1" fmla="*/ 3599 h 319660"/>
              <a:gd name="connsiteX2" fmla="*/ 2853484 w 6878472"/>
              <a:gd name="connsiteY2" fmla="*/ 291905 h 319660"/>
              <a:gd name="connsiteX3" fmla="*/ 3984559 w 6878472"/>
              <a:gd name="connsiteY3" fmla="*/ 276443 h 319660"/>
              <a:gd name="connsiteX4" fmla="*/ 5134933 w 6878472"/>
              <a:gd name="connsiteY4" fmla="*/ 10972 h 319660"/>
              <a:gd name="connsiteX5" fmla="*/ 6878472 w 6878472"/>
              <a:gd name="connsiteY5" fmla="*/ 13647 h 319660"/>
              <a:gd name="connsiteX0" fmla="*/ 0 w 6878472"/>
              <a:gd name="connsiteY0" fmla="*/ 0 h 309185"/>
              <a:gd name="connsiteX1" fmla="*/ 1713308 w 6878472"/>
              <a:gd name="connsiteY1" fmla="*/ 3599 h 309185"/>
              <a:gd name="connsiteX2" fmla="*/ 2853484 w 6878472"/>
              <a:gd name="connsiteY2" fmla="*/ 291905 h 309185"/>
              <a:gd name="connsiteX3" fmla="*/ 3984559 w 6878472"/>
              <a:gd name="connsiteY3" fmla="*/ 276443 h 309185"/>
              <a:gd name="connsiteX4" fmla="*/ 5134933 w 6878472"/>
              <a:gd name="connsiteY4" fmla="*/ 10972 h 309185"/>
              <a:gd name="connsiteX5" fmla="*/ 6878472 w 6878472"/>
              <a:gd name="connsiteY5" fmla="*/ 13647 h 309185"/>
              <a:gd name="connsiteX0" fmla="*/ 0 w 6878472"/>
              <a:gd name="connsiteY0" fmla="*/ 0 h 322997"/>
              <a:gd name="connsiteX1" fmla="*/ 1713308 w 6878472"/>
              <a:gd name="connsiteY1" fmla="*/ 3599 h 322997"/>
              <a:gd name="connsiteX2" fmla="*/ 2853484 w 6878472"/>
              <a:gd name="connsiteY2" fmla="*/ 291905 h 322997"/>
              <a:gd name="connsiteX3" fmla="*/ 3984559 w 6878472"/>
              <a:gd name="connsiteY3" fmla="*/ 313314 h 322997"/>
              <a:gd name="connsiteX4" fmla="*/ 5134933 w 6878472"/>
              <a:gd name="connsiteY4" fmla="*/ 10972 h 322997"/>
              <a:gd name="connsiteX5" fmla="*/ 6878472 w 6878472"/>
              <a:gd name="connsiteY5" fmla="*/ 13647 h 322997"/>
              <a:gd name="connsiteX0" fmla="*/ 0 w 6878472"/>
              <a:gd name="connsiteY0" fmla="*/ 0 h 319402"/>
              <a:gd name="connsiteX1" fmla="*/ 1713308 w 6878472"/>
              <a:gd name="connsiteY1" fmla="*/ 3599 h 319402"/>
              <a:gd name="connsiteX2" fmla="*/ 2853484 w 6878472"/>
              <a:gd name="connsiteY2" fmla="*/ 291905 h 319402"/>
              <a:gd name="connsiteX3" fmla="*/ 3984559 w 6878472"/>
              <a:gd name="connsiteY3" fmla="*/ 305940 h 319402"/>
              <a:gd name="connsiteX4" fmla="*/ 5134933 w 6878472"/>
              <a:gd name="connsiteY4" fmla="*/ 10972 h 319402"/>
              <a:gd name="connsiteX5" fmla="*/ 6878472 w 6878472"/>
              <a:gd name="connsiteY5" fmla="*/ 13647 h 319402"/>
              <a:gd name="connsiteX0" fmla="*/ 0 w 6878472"/>
              <a:gd name="connsiteY0" fmla="*/ 0 h 325728"/>
              <a:gd name="connsiteX1" fmla="*/ 1713308 w 6878472"/>
              <a:gd name="connsiteY1" fmla="*/ 3599 h 325728"/>
              <a:gd name="connsiteX2" fmla="*/ 2853484 w 6878472"/>
              <a:gd name="connsiteY2" fmla="*/ 291905 h 325728"/>
              <a:gd name="connsiteX3" fmla="*/ 3984559 w 6878472"/>
              <a:gd name="connsiteY3" fmla="*/ 305940 h 325728"/>
              <a:gd name="connsiteX4" fmla="*/ 5134933 w 6878472"/>
              <a:gd name="connsiteY4" fmla="*/ 10972 h 325728"/>
              <a:gd name="connsiteX5" fmla="*/ 6878472 w 6878472"/>
              <a:gd name="connsiteY5" fmla="*/ 13647 h 325728"/>
              <a:gd name="connsiteX0" fmla="*/ 0 w 6878472"/>
              <a:gd name="connsiteY0" fmla="*/ 0 h 332147"/>
              <a:gd name="connsiteX1" fmla="*/ 1713308 w 6878472"/>
              <a:gd name="connsiteY1" fmla="*/ 3599 h 332147"/>
              <a:gd name="connsiteX2" fmla="*/ 2853484 w 6878472"/>
              <a:gd name="connsiteY2" fmla="*/ 291905 h 332147"/>
              <a:gd name="connsiteX3" fmla="*/ 3984559 w 6878472"/>
              <a:gd name="connsiteY3" fmla="*/ 305940 h 332147"/>
              <a:gd name="connsiteX4" fmla="*/ 5134933 w 6878472"/>
              <a:gd name="connsiteY4" fmla="*/ 10972 h 332147"/>
              <a:gd name="connsiteX5" fmla="*/ 6878472 w 6878472"/>
              <a:gd name="connsiteY5" fmla="*/ 13647 h 332147"/>
              <a:gd name="connsiteX0" fmla="*/ 0 w 6878472"/>
              <a:gd name="connsiteY0" fmla="*/ 0 h 338768"/>
              <a:gd name="connsiteX1" fmla="*/ 1713308 w 6878472"/>
              <a:gd name="connsiteY1" fmla="*/ 3599 h 338768"/>
              <a:gd name="connsiteX2" fmla="*/ 2853484 w 6878472"/>
              <a:gd name="connsiteY2" fmla="*/ 291905 h 338768"/>
              <a:gd name="connsiteX3" fmla="*/ 3984559 w 6878472"/>
              <a:gd name="connsiteY3" fmla="*/ 305940 h 338768"/>
              <a:gd name="connsiteX4" fmla="*/ 5134933 w 6878472"/>
              <a:gd name="connsiteY4" fmla="*/ 10972 h 338768"/>
              <a:gd name="connsiteX5" fmla="*/ 6878472 w 6878472"/>
              <a:gd name="connsiteY5" fmla="*/ 13647 h 338768"/>
              <a:gd name="connsiteX0" fmla="*/ 0 w 6878472"/>
              <a:gd name="connsiteY0" fmla="*/ 0 h 346456"/>
              <a:gd name="connsiteX1" fmla="*/ 1713308 w 6878472"/>
              <a:gd name="connsiteY1" fmla="*/ 3599 h 346456"/>
              <a:gd name="connsiteX2" fmla="*/ 2853484 w 6878472"/>
              <a:gd name="connsiteY2" fmla="*/ 291905 h 346456"/>
              <a:gd name="connsiteX3" fmla="*/ 3984559 w 6878472"/>
              <a:gd name="connsiteY3" fmla="*/ 305940 h 346456"/>
              <a:gd name="connsiteX4" fmla="*/ 5134933 w 6878472"/>
              <a:gd name="connsiteY4" fmla="*/ 10972 h 346456"/>
              <a:gd name="connsiteX5" fmla="*/ 6878472 w 6878472"/>
              <a:gd name="connsiteY5" fmla="*/ 13647 h 346456"/>
              <a:gd name="connsiteX0" fmla="*/ 0 w 6878472"/>
              <a:gd name="connsiteY0" fmla="*/ 0 h 341224"/>
              <a:gd name="connsiteX1" fmla="*/ 1713308 w 6878472"/>
              <a:gd name="connsiteY1" fmla="*/ 3599 h 341224"/>
              <a:gd name="connsiteX2" fmla="*/ 2853484 w 6878472"/>
              <a:gd name="connsiteY2" fmla="*/ 291905 h 341224"/>
              <a:gd name="connsiteX3" fmla="*/ 3984559 w 6878472"/>
              <a:gd name="connsiteY3" fmla="*/ 305940 h 341224"/>
              <a:gd name="connsiteX4" fmla="*/ 5134933 w 6878472"/>
              <a:gd name="connsiteY4" fmla="*/ 10972 h 341224"/>
              <a:gd name="connsiteX5" fmla="*/ 6878472 w 6878472"/>
              <a:gd name="connsiteY5" fmla="*/ 13647 h 34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78472" h="341224">
                <a:moveTo>
                  <a:pt x="0" y="0"/>
                </a:moveTo>
                <a:lnTo>
                  <a:pt x="1713308" y="3599"/>
                </a:lnTo>
                <a:cubicBezTo>
                  <a:pt x="2130238" y="143946"/>
                  <a:pt x="2438071" y="212018"/>
                  <a:pt x="2853484" y="291905"/>
                </a:cubicBezTo>
                <a:cubicBezTo>
                  <a:pt x="3268897" y="371792"/>
                  <a:pt x="3611692" y="338014"/>
                  <a:pt x="3984559" y="305940"/>
                </a:cubicBezTo>
                <a:cubicBezTo>
                  <a:pt x="4519658" y="222247"/>
                  <a:pt x="4652614" y="146949"/>
                  <a:pt x="5134933" y="10972"/>
                </a:cubicBez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910684" y="3111690"/>
            <a:ext cx="6878472" cy="13647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901586" y="4218650"/>
            <a:ext cx="6878472" cy="13647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>
            <a:off x="1901586" y="5327861"/>
            <a:ext cx="6878472" cy="13647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rot="5340000">
            <a:off x="662277" y="4222029"/>
            <a:ext cx="3631174" cy="45719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 rot="5340000">
            <a:off x="1797885" y="4222029"/>
            <a:ext cx="3631174" cy="45719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 rot="5340000">
            <a:off x="5224685" y="4200566"/>
            <a:ext cx="3631174" cy="45719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rot="5340000">
            <a:off x="4077286" y="4209437"/>
            <a:ext cx="3631174" cy="45719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 rot="5340000">
            <a:off x="2949038" y="4200567"/>
            <a:ext cx="3631174" cy="45719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 rot="5340000">
            <a:off x="6359193" y="4200565"/>
            <a:ext cx="3631174" cy="45719"/>
          </a:xfrm>
          <a:custGeom>
            <a:avLst/>
            <a:gdLst>
              <a:gd name="connsiteX0" fmla="*/ 0 w 6878472"/>
              <a:gd name="connsiteY0" fmla="*/ 0 h 13647"/>
              <a:gd name="connsiteX1" fmla="*/ 6878472 w 6878472"/>
              <a:gd name="connsiteY1" fmla="*/ 13647 h 1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8472" h="13647">
                <a:moveTo>
                  <a:pt x="0" y="0"/>
                </a:moveTo>
                <a:lnTo>
                  <a:pt x="6878472" y="13647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 of BCS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032103"/>
          </a:xfrm>
        </p:spPr>
        <p:txBody>
          <a:bodyPr/>
          <a:lstStyle/>
          <a:p>
            <a:r>
              <a:rPr lang="en-US" dirty="0" smtClean="0"/>
              <a:t>BCS theory shows that the basic interaction responsible for superconductivity</a:t>
            </a:r>
          </a:p>
          <a:p>
            <a:pPr marL="287338" indent="0">
              <a:buNone/>
            </a:pPr>
            <a:r>
              <a:rPr lang="en-US" dirty="0" smtClean="0"/>
              <a:t>appears to be that of a pair of electrons by means of an interchange of virtual</a:t>
            </a:r>
          </a:p>
          <a:p>
            <a:pPr marL="287338" indent="0">
              <a:buNone/>
            </a:pPr>
            <a:r>
              <a:rPr lang="en-US" dirty="0" smtClean="0"/>
              <a:t>phonons.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09547" y="2429303"/>
            <a:ext cx="6871648" cy="36030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/>
          <p:cNvSpPr/>
          <p:nvPr/>
        </p:nvSpPr>
        <p:spPr>
          <a:xfrm>
            <a:off x="2332855" y="2982719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>
            <a:off x="8037620" y="2988860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>
            <a:off x="6896667" y="2988860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/>
          <p:cNvSpPr/>
          <p:nvPr/>
        </p:nvSpPr>
        <p:spPr>
          <a:xfrm>
            <a:off x="5755714" y="2982719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/>
          <p:cNvSpPr/>
          <p:nvPr/>
        </p:nvSpPr>
        <p:spPr>
          <a:xfrm>
            <a:off x="4614761" y="2982719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/>
          <p:cNvSpPr/>
          <p:nvPr/>
        </p:nvSpPr>
        <p:spPr>
          <a:xfrm>
            <a:off x="3473808" y="2982719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2332855" y="4090463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8037620" y="4096604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6896667" y="4096604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5755714" y="4090463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4614761" y="4090463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3473808" y="4090463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2332855" y="5184131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/>
          <p:cNvSpPr/>
          <p:nvPr/>
        </p:nvSpPr>
        <p:spPr>
          <a:xfrm>
            <a:off x="8037620" y="5204348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6896667" y="5204348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/>
          <p:cNvSpPr/>
          <p:nvPr/>
        </p:nvSpPr>
        <p:spPr>
          <a:xfrm>
            <a:off x="5755714" y="5198207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/>
          <p:cNvSpPr/>
          <p:nvPr/>
        </p:nvSpPr>
        <p:spPr>
          <a:xfrm>
            <a:off x="4614761" y="5198207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Connector 21"/>
          <p:cNvSpPr/>
          <p:nvPr/>
        </p:nvSpPr>
        <p:spPr>
          <a:xfrm>
            <a:off x="3473808" y="5198207"/>
            <a:ext cx="274320" cy="274320"/>
          </a:xfrm>
          <a:prstGeom prst="flowChartConnector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1947844" y="3453155"/>
            <a:ext cx="372979" cy="369332"/>
            <a:chOff x="1190392" y="2911149"/>
            <a:chExt cx="372979" cy="369332"/>
          </a:xfrm>
        </p:grpSpPr>
        <p:sp>
          <p:nvSpPr>
            <p:cNvPr id="48" name="Flowchart: Connector 47"/>
            <p:cNvSpPr/>
            <p:nvPr/>
          </p:nvSpPr>
          <p:spPr>
            <a:xfrm>
              <a:off x="1234894" y="2982719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90392" y="2911149"/>
              <a:ext cx="372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e</a:t>
              </a:r>
              <a:r>
                <a:rPr lang="en-US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1600" b="1" baseline="30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955805" y="3467443"/>
            <a:ext cx="372979" cy="369332"/>
            <a:chOff x="1190392" y="2911149"/>
            <a:chExt cx="372979" cy="369332"/>
          </a:xfrm>
        </p:grpSpPr>
        <p:sp>
          <p:nvSpPr>
            <p:cNvPr id="36" name="Flowchart: Connector 35"/>
            <p:cNvSpPr/>
            <p:nvPr/>
          </p:nvSpPr>
          <p:spPr>
            <a:xfrm>
              <a:off x="1234894" y="2982719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90392" y="2911149"/>
              <a:ext cx="372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e</a:t>
              </a:r>
              <a:r>
                <a:rPr lang="en-US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1600" b="1" baseline="30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955805" y="3475409"/>
            <a:ext cx="372979" cy="369332"/>
            <a:chOff x="1190392" y="2911149"/>
            <a:chExt cx="372979" cy="369332"/>
          </a:xfrm>
        </p:grpSpPr>
        <p:sp>
          <p:nvSpPr>
            <p:cNvPr id="41" name="Flowchart: Connector 40"/>
            <p:cNvSpPr/>
            <p:nvPr/>
          </p:nvSpPr>
          <p:spPr>
            <a:xfrm>
              <a:off x="1234894" y="2982719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90392" y="2911149"/>
              <a:ext cx="372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2060"/>
                  </a:solidFill>
                </a:rPr>
                <a:t>e</a:t>
              </a:r>
              <a:r>
                <a:rPr lang="en-US" b="1" baseline="30000" dirty="0" smtClean="0">
                  <a:solidFill>
                    <a:srgbClr val="002060"/>
                  </a:solidFill>
                </a:rPr>
                <a:t>-</a:t>
              </a:r>
              <a:endParaRPr lang="en-US" sz="1600" b="1" baseline="30000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4341546" y="3679405"/>
            <a:ext cx="8173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433227" y="2967176"/>
            <a:ext cx="1733266" cy="1369866"/>
          </a:xfrm>
          <a:prstGeom prst="ellipse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5581900" y="3769209"/>
            <a:ext cx="6038061" cy="2013747"/>
            <a:chOff x="6332529" y="3769209"/>
            <a:chExt cx="6038061" cy="2013747"/>
          </a:xfrm>
        </p:grpSpPr>
        <p:cxnSp>
          <p:nvCxnSpPr>
            <p:cNvPr id="29" name="Straight Arrow Connector 28"/>
            <p:cNvCxnSpPr/>
            <p:nvPr/>
          </p:nvCxnSpPr>
          <p:spPr>
            <a:xfrm flipH="1" flipV="1">
              <a:off x="6332529" y="3769209"/>
              <a:ext cx="4064791" cy="1806815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420157" y="5321291"/>
              <a:ext cx="1950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First electron</a:t>
              </a:r>
              <a:endParaRPr lang="en-US" sz="24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74900" y="3765914"/>
            <a:ext cx="3612432" cy="2266398"/>
            <a:chOff x="962523" y="3800025"/>
            <a:chExt cx="3612432" cy="2266398"/>
          </a:xfrm>
        </p:grpSpPr>
        <p:cxnSp>
          <p:nvCxnSpPr>
            <p:cNvPr id="46" name="Straight Arrow Connector 45"/>
            <p:cNvCxnSpPr/>
            <p:nvPr/>
          </p:nvCxnSpPr>
          <p:spPr>
            <a:xfrm flipV="1">
              <a:off x="1426282" y="3800025"/>
              <a:ext cx="3148673" cy="1359412"/>
            </a:xfrm>
            <a:prstGeom prst="straightConnector1">
              <a:avLst/>
            </a:prstGeom>
            <a:ln w="571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62523" y="5235426"/>
              <a:ext cx="21524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Second </a:t>
              </a:r>
            </a:p>
            <a:p>
              <a:r>
                <a:rPr lang="en-US" sz="2400" dirty="0" smtClean="0"/>
                <a:t>electron</a:t>
              </a:r>
              <a:endParaRPr lang="en-US" sz="2400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939281" y="2429179"/>
            <a:ext cx="2591111" cy="3603133"/>
            <a:chOff x="8939281" y="2429179"/>
            <a:chExt cx="2591111" cy="3603133"/>
          </a:xfrm>
        </p:grpSpPr>
        <p:sp>
          <p:nvSpPr>
            <p:cNvPr id="62" name="Right Brace 61"/>
            <p:cNvSpPr/>
            <p:nvPr/>
          </p:nvSpPr>
          <p:spPr>
            <a:xfrm>
              <a:off x="8939281" y="2429179"/>
              <a:ext cx="398267" cy="3603133"/>
            </a:xfrm>
            <a:prstGeom prst="rightBrace">
              <a:avLst/>
            </a:prstGeom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79959" y="4001463"/>
              <a:ext cx="1950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Phonon field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808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0" presetClass="path" presetSubtype="0" repeatCount="indefinite" accel="3000" decel="3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16" dur="5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18" dur="5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20" dur="5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22" dur="5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24" dur="5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26" dur="5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4.81481E-6 L 0.00482 -0.01922 L 0.01211 -0.00209 L 0.00052 0.01944 L -0.01263 0.00208 L -0.00117 -0.01598 L 0.00664 -0.01065 L 0.00664 0.01087 L -0.00612 0.01388 L -0.00664 -0.01505 L 0.00782 -0.01505 L 0.00782 0.0118 L -0.00482 0.01504 L -0.00729 -0.01065 L -2.5E-6 -0.0213 L 0.00847 -0.01389 L 0.00847 0.01296 L -0.00247 0.0162 L -0.00664 -0.00649 L -0.00664 -0.01829 L 0.00417 -0.01829 L 0.00899 0.00439 L 0.00365 0.01712 L -0.00612 0.01712 L -0.00729 -0.01389 L 0.00599 -0.01598 L 0.00847 0.00439 L -0.00117 0.01712 C -0.00429 0.0125 -0.00547 0.01296 -0.00612 0.00763 C -0.00612 0.00694 -0.00612 0.00601 -0.00612 0.00532 L -0.00612 0.00555 L -0.00612 -0.01829 L 0.00482 -0.01829 L 0.00547 -0.00093 L 0.00899 0.02152 L -0.00729 0.01388 L -0.01028 -0.01922 L -0.00117 -0.01922 L 0.01211 -0.01829 L 0.01081 0.00763 L 0.00599 0.01712 L -0.00547 0.01944 L -0.00781 0.00115 L -0.00781 -0.00857 L -0.00364 -0.01598 L 0.00664 -0.01598 L 0.00899 0.00208 L 0.00547 0.01296 L -0.00846 0.0162 L -0.00846 -0.00209 L -0.00846 -0.00186 L -0.00482 -0.01922 L 0.00365 -0.01922 L 0.00964 -0.01065 L 0.00964 0.00856 L 0.00052 0.01944 L -0.00781 0.01087 L -0.00781 -0.01505 L 0.00716 -0.01713 L 0.01081 0.00972 L 0.003 0.02592 L -0.00911 0.0162 L -0.00911 -0.00741 L -2.5E-6 4.81481E-6 Z " pathEditMode="relative" rAng="0" ptsTypes="AAAAAAAAAAAAAAAAAAAAAAAAAAAAAAAAAAAAAAAAAAAAAAAAAAAAAAAAAAAAAAAA">
                                      <p:cBhvr>
                                        <p:cTn id="128" dur="5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231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30" dur="5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32" dur="5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34" dur="5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36" dur="5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38" dur="5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5E-6 4.07407E-6 L 0.00482 -0.01922 L 0.01211 -0.00209 L 0.00052 0.01944 L -0.01263 0.00208 L -0.00117 -0.01598 L 0.00664 -0.01065 L 0.00664 0.01088 L -0.00612 0.01388 L -0.00664 -0.01505 L 0.00782 -0.01505 L 0.00782 0.0118 L -0.00482 0.01504 L -0.00729 -0.01065 L -2.5E-6 -0.0213 L 0.00847 -0.01389 L 0.00847 0.01296 L -0.00247 0.0162 L -0.00664 -0.00649 L -0.00664 -0.01829 L 0.00417 -0.01829 L 0.00899 0.00439 L 0.00365 0.01713 L -0.00612 0.01713 L -0.00729 -0.01389 L 0.00599 -0.01598 L 0.00847 0.00439 L -0.00117 0.01713 C -0.00429 0.0125 -0.00547 0.01296 -0.00612 0.00763 C -0.00612 0.00694 -0.00612 0.00601 -0.00612 0.00532 L -0.00612 0.00555 L -0.00612 -0.01829 L 0.00482 -0.01829 L 0.00547 -0.00093 L 0.00899 0.02152 L -0.00729 0.01388 L -0.01028 -0.01922 L -0.00117 -0.01922 L 0.01211 -0.01829 L 0.01081 0.00763 L 0.00599 0.01713 L -0.00547 0.01944 L -0.00781 0.00115 L -0.00781 -0.00857 L -0.00364 -0.01598 L 0.00664 -0.01598 L 0.00899 0.00208 L 0.00547 0.01296 L -0.00846 0.0162 L -0.00846 -0.00209 L -0.00846 -0.00186 L -0.00482 -0.01922 L 0.00365 -0.01922 L 0.00964 -0.01065 L 0.00964 0.00856 L 0.00052 0.01944 L -0.00781 0.01088 L -0.00781 -0.01505 L 0.00716 -0.01713 L 0.01081 0.00972 L 0.003 0.02592 L -0.00911 0.0162 L -0.00911 -0.00741 L -2.5E-6 4.07407E-6 Z " pathEditMode="relative" rAng="0" ptsTypes="AAAAAAAAAAAAAAAAAAAAAAAAAAAAAAAAAAAAAAAAAAAAAAAAAAAAAAAAAAAAAAAA">
                                      <p:cBhvr>
                                        <p:cTn id="140" dur="5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23100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42" dur="5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44" dur="5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46" dur="5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48" dur="5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L 0.00482 -0.01921 L 0.01211 -0.00208 L 0.00052 0.01944 L -0.01263 0.00208 L -0.00117 -0.01597 L 0.00664 -0.01065 L 0.00664 0.01088 L -0.00612 0.01389 L -0.00664 -0.01505 L 0.00781 -0.01505 L 0.00781 0.01181 L -0.00482 0.01505 L -0.00729 -0.01065 L 0 -0.0213 L 0.00847 -0.01389 L 0.00847 0.01296 L -0.00247 0.0162 L -0.00664 -0.00648 L -0.00664 -0.01829 L 0.00417 -0.01829 L 0.00899 0.0044 L 0.00365 0.01713 L -0.00612 0.01713 L -0.00729 -0.01389 L 0.00599 -0.01597 L 0.00847 0.0044 L -0.00117 0.01713 C -0.00429 0.0125 -0.00547 0.01296 -0.00612 0.00764 C -0.00612 0.00694 -0.00612 0.00602 -0.00612 0.00532 L -0.00612 0.00532 L -0.00612 -0.01829 L 0.00482 -0.01829 L 0.00547 -0.00093 L 0.00899 0.02153 L -0.00729 0.01389 L -0.01028 -0.01921 L -0.00117 -0.01921 L 0.01211 -0.01829 L 0.01081 0.00764 L 0.00599 0.01713 L -0.00547 0.01944 L -0.00781 0.00116 L -0.00781 -0.00857 L -0.00364 -0.01597 L 0.00664 -0.01597 L 0.00899 0.00208 L 0.00547 0.01296 L -0.00846 0.0162 L -0.00846 -0.00208 L -0.00846 -0.00208 L -0.00482 -0.01921 L 0.00365 -0.01921 L 0.00964 -0.01065 L 0.00964 0.00856 L 0.00052 0.01944 L -0.00781 0.01088 L -0.00781 -0.01505 L 0.00716 -0.01713 L 0.01081 0.00972 L 0.003 0.02593 L -0.00911 0.0162 L -0.00911 -0.00741 L 0 0 Z " pathEditMode="relative" ptsTypes="AAAAAAAAAAAAAAAAAAAAAAAAAAAAAAAAAAAAAAAAAAAAAAAAAAAAAAAAAAAAAAAA">
                                      <p:cBhvr>
                                        <p:cTn id="150" dur="5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0" presetClass="path" presetSubtype="0" repeatCount="indefinite" accel="5000" decel="5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-3.7037E-7 L 0.05703 -0.00115 L 0.06927 0.01528 L 0.09779 -0.00254 L 0.12422 0.01412 L 0.1543 -0.00625 L 0.1707 0.02686 L 0.20352 0.00139 L 0.24075 0.00394 L 0.25781 -0.01134 L 0.28932 0.00255 L 0.325 -0.00902 L 0.34935 0.01412 L 0.38359 0.01528 L 0.41289 -0.00115 L 0.44362 0.0051 L 0.47578 0.00255 L 0.51224 -0.00115 " pathEditMode="relative" ptsTypes="AAAAAAAAAAAAAAAAAA">
                                      <p:cBhvr>
                                        <p:cTn id="159" dur="3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9" dur="2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5" dur="2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8" dur="2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1" dur="2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4" dur="2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0" dur="2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3" dur="2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0.26315 2.59259E-6 " pathEditMode="relative" rAng="0" ptsTypes="AA">
                                      <p:cBhvr>
                                        <p:cTn id="202" dur="1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1.66667E-6 0.04375 L 1.66667E-6 0.04375 " pathEditMode="relative" ptsTypes="AAA">
                                      <p:cBhvr>
                                        <p:cTn id="20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-2.08333E-6 0.04051 L -2.08333E-6 0.04097 " pathEditMode="relative" rAng="0" ptsTypes="AAA">
                                      <p:cBhvr>
                                        <p:cTn id="2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037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6 L -0.00013 -0.04769 " pathEditMode="relative" ptsTypes="AA">
                                      <p:cBhvr>
                                        <p:cTn id="2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23 L 0.00013 -0.04769 " pathEditMode="relative" ptsTypes="AA">
                                      <p:cBhvr>
                                        <p:cTn id="2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5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8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0.16536 -4.81481E-6 " pathEditMode="relative" rAng="0" ptsTypes="AA">
                                      <p:cBhvr>
                                        <p:cTn id="241" dur="1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6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3" grpId="0" uiExpand="1" build="p"/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7" grpId="0" animBg="1"/>
      <p:bldP spid="27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BCS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3445"/>
            <a:ext cx="12192000" cy="5002717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Suppose an electron approaches a positive iron core. It suffers attractive </a:t>
            </a:r>
            <a:r>
              <a:rPr lang="en-US" sz="2400" dirty="0" smtClean="0">
                <a:solidFill>
                  <a:srgbClr val="0070C0"/>
                </a:solidFill>
              </a:rPr>
              <a:t>Coulomb Interaction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Due to this interaction, iron core is set in motion and consequently </a:t>
            </a:r>
            <a:r>
              <a:rPr lang="en-US" sz="2400" dirty="0" smtClean="0">
                <a:solidFill>
                  <a:srgbClr val="0070C0"/>
                </a:solidFill>
              </a:rPr>
              <a:t>distorts the lattice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smtClean="0">
                <a:solidFill>
                  <a:srgbClr val="0070C0"/>
                </a:solidFill>
              </a:rPr>
              <a:t>smaller</a:t>
            </a:r>
            <a:r>
              <a:rPr lang="en-US" sz="2400" dirty="0" smtClean="0">
                <a:solidFill>
                  <a:schemeClr val="tx1"/>
                </a:solidFill>
              </a:rPr>
              <a:t> the</a:t>
            </a:r>
          </a:p>
          <a:p>
            <a:pPr marL="287338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mass</a:t>
            </a:r>
            <a:r>
              <a:rPr lang="en-US" sz="2400" dirty="0" smtClean="0">
                <a:solidFill>
                  <a:schemeClr val="tx1"/>
                </a:solidFill>
              </a:rPr>
              <a:t> of positive iron core, </a:t>
            </a:r>
            <a:r>
              <a:rPr lang="en-US" sz="2400" dirty="0" smtClean="0">
                <a:solidFill>
                  <a:srgbClr val="0070C0"/>
                </a:solidFill>
              </a:rPr>
              <a:t>higher</a:t>
            </a:r>
            <a:r>
              <a:rPr lang="en-US" sz="2400" dirty="0" smtClean="0">
                <a:solidFill>
                  <a:schemeClr val="tx1"/>
                </a:solidFill>
              </a:rPr>
              <a:t> will be the </a:t>
            </a:r>
            <a:r>
              <a:rPr lang="en-US" sz="2400" dirty="0" smtClean="0">
                <a:solidFill>
                  <a:srgbClr val="0070C0"/>
                </a:solidFill>
              </a:rPr>
              <a:t>distortion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Suppose </a:t>
            </a:r>
            <a:r>
              <a:rPr lang="en-US" sz="2400" dirty="0" smtClean="0">
                <a:solidFill>
                  <a:srgbClr val="0070C0"/>
                </a:solidFill>
              </a:rPr>
              <a:t>another electron </a:t>
            </a:r>
            <a:r>
              <a:rPr lang="en-US" sz="2400" dirty="0" smtClean="0">
                <a:solidFill>
                  <a:schemeClr val="tx1"/>
                </a:solidFill>
              </a:rPr>
              <a:t>comes towards that side and sees the </a:t>
            </a:r>
            <a:r>
              <a:rPr lang="en-US" sz="2400" dirty="0" smtClean="0">
                <a:solidFill>
                  <a:srgbClr val="0070C0"/>
                </a:solidFill>
              </a:rPr>
              <a:t>distorted lattice</a:t>
            </a:r>
            <a:r>
              <a:rPr lang="en-US" sz="2400" dirty="0" smtClean="0">
                <a:solidFill>
                  <a:schemeClr val="tx1"/>
                </a:solidFill>
              </a:rPr>
              <a:t>, then the </a:t>
            </a:r>
          </a:p>
          <a:p>
            <a:pPr marL="287338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Interaction</a:t>
            </a:r>
            <a:r>
              <a:rPr lang="en-US" sz="2400" dirty="0" smtClean="0">
                <a:solidFill>
                  <a:schemeClr val="tx1"/>
                </a:solidFill>
              </a:rPr>
              <a:t> between the electron and distorted lattice occurs, which </a:t>
            </a:r>
            <a:r>
              <a:rPr lang="en-US" sz="2400" dirty="0" smtClean="0">
                <a:solidFill>
                  <a:srgbClr val="0070C0"/>
                </a:solidFill>
              </a:rPr>
              <a:t>lowers the energy </a:t>
            </a:r>
            <a:r>
              <a:rPr lang="en-US" sz="2400" dirty="0" smtClean="0">
                <a:solidFill>
                  <a:schemeClr val="tx1"/>
                </a:solidFill>
              </a:rPr>
              <a:t>of second </a:t>
            </a:r>
          </a:p>
          <a:p>
            <a:pPr marL="287338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electron.</a:t>
            </a:r>
          </a:p>
          <a:p>
            <a:pPr marL="287338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287338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287338" indent="0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We can see this as if the two electrons interacts via </a:t>
            </a:r>
            <a:r>
              <a:rPr lang="en-US" sz="2400" dirty="0" smtClean="0">
                <a:solidFill>
                  <a:srgbClr val="0070C0"/>
                </a:solidFill>
              </a:rPr>
              <a:t>phonon field</a:t>
            </a:r>
            <a:r>
              <a:rPr lang="en-US" sz="2400" dirty="0" smtClean="0">
                <a:solidFill>
                  <a:schemeClr val="tx1"/>
                </a:solidFill>
              </a:rPr>
              <a:t>, lowers the energy of electrons.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So, lowering of energy of electron implies </a:t>
            </a:r>
            <a:r>
              <a:rPr lang="en-US" sz="2400" dirty="0" smtClean="0">
                <a:solidFill>
                  <a:srgbClr val="0070C0"/>
                </a:solidFill>
              </a:rPr>
              <a:t>weak force</a:t>
            </a:r>
            <a:r>
              <a:rPr lang="en-US" sz="2400" dirty="0" smtClean="0">
                <a:solidFill>
                  <a:schemeClr val="tx1"/>
                </a:solidFill>
              </a:rPr>
              <a:t> between electrons is attractive.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3605" y="5921582"/>
            <a:ext cx="8516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This type of interaction is called electron-lattice interaction.</a:t>
            </a:r>
            <a:endParaRPr lang="en-US" sz="2800" dirty="0">
              <a:solidFill>
                <a:srgbClr val="C000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796145" y="3128275"/>
            <a:ext cx="4675668" cy="1790089"/>
            <a:chOff x="1901586" y="2407838"/>
            <a:chExt cx="6879609" cy="3652638"/>
          </a:xfrm>
        </p:grpSpPr>
        <p:sp>
          <p:nvSpPr>
            <p:cNvPr id="5" name="Freeform 4"/>
            <p:cNvSpPr/>
            <p:nvPr/>
          </p:nvSpPr>
          <p:spPr>
            <a:xfrm>
              <a:off x="1901586" y="3108312"/>
              <a:ext cx="6878472" cy="341224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0 h 314028"/>
                <a:gd name="connsiteX1" fmla="*/ 2853484 w 6878472"/>
                <a:gd name="connsiteY1" fmla="*/ 314028 h 314028"/>
                <a:gd name="connsiteX2" fmla="*/ 6878472 w 6878472"/>
                <a:gd name="connsiteY2" fmla="*/ 13647 h 314028"/>
                <a:gd name="connsiteX0" fmla="*/ 0 w 6878472"/>
                <a:gd name="connsiteY0" fmla="*/ 0 h 269782"/>
                <a:gd name="connsiteX1" fmla="*/ 2853484 w 6878472"/>
                <a:gd name="connsiteY1" fmla="*/ 269782 h 269782"/>
                <a:gd name="connsiteX2" fmla="*/ 6878472 w 6878472"/>
                <a:gd name="connsiteY2" fmla="*/ 13647 h 269782"/>
                <a:gd name="connsiteX0" fmla="*/ 0 w 6878472"/>
                <a:gd name="connsiteY0" fmla="*/ 0 h 291905"/>
                <a:gd name="connsiteX1" fmla="*/ 2853484 w 6878472"/>
                <a:gd name="connsiteY1" fmla="*/ 291905 h 291905"/>
                <a:gd name="connsiteX2" fmla="*/ 6878472 w 6878472"/>
                <a:gd name="connsiteY2" fmla="*/ 13647 h 291905"/>
                <a:gd name="connsiteX0" fmla="*/ 0 w 6878472"/>
                <a:gd name="connsiteY0" fmla="*/ 0 h 291905"/>
                <a:gd name="connsiteX1" fmla="*/ 1705933 w 6878472"/>
                <a:gd name="connsiteY1" fmla="*/ 165831 h 291905"/>
                <a:gd name="connsiteX2" fmla="*/ 2853484 w 6878472"/>
                <a:gd name="connsiteY2" fmla="*/ 291905 h 291905"/>
                <a:gd name="connsiteX3" fmla="*/ 6878472 w 6878472"/>
                <a:gd name="connsiteY3" fmla="*/ 13647 h 291905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381191"/>
                <a:gd name="connsiteX1" fmla="*/ 1713308 w 6878472"/>
                <a:gd name="connsiteY1" fmla="*/ 3599 h 381191"/>
                <a:gd name="connsiteX2" fmla="*/ 2853484 w 6878472"/>
                <a:gd name="connsiteY2" fmla="*/ 291905 h 381191"/>
                <a:gd name="connsiteX3" fmla="*/ 6878472 w 6878472"/>
                <a:gd name="connsiteY3" fmla="*/ 13647 h 381191"/>
                <a:gd name="connsiteX0" fmla="*/ 0 w 6878472"/>
                <a:gd name="connsiteY0" fmla="*/ 0 h 308852"/>
                <a:gd name="connsiteX1" fmla="*/ 1713308 w 6878472"/>
                <a:gd name="connsiteY1" fmla="*/ 3599 h 308852"/>
                <a:gd name="connsiteX2" fmla="*/ 2853484 w 6878472"/>
                <a:gd name="connsiteY2" fmla="*/ 291905 h 308852"/>
                <a:gd name="connsiteX3" fmla="*/ 5134933 w 6878472"/>
                <a:gd name="connsiteY3" fmla="*/ 246946 h 308852"/>
                <a:gd name="connsiteX4" fmla="*/ 6878472 w 6878472"/>
                <a:gd name="connsiteY4" fmla="*/ 13647 h 308852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14"/>
                <a:gd name="connsiteX1" fmla="*/ 1713308 w 6878472"/>
                <a:gd name="connsiteY1" fmla="*/ 3599 h 291914"/>
                <a:gd name="connsiteX2" fmla="*/ 2853484 w 6878472"/>
                <a:gd name="connsiteY2" fmla="*/ 291905 h 291914"/>
                <a:gd name="connsiteX3" fmla="*/ 5134933 w 6878472"/>
                <a:gd name="connsiteY3" fmla="*/ 10972 h 291914"/>
                <a:gd name="connsiteX4" fmla="*/ 6878472 w 6878472"/>
                <a:gd name="connsiteY4" fmla="*/ 13647 h 291914"/>
                <a:gd name="connsiteX0" fmla="*/ 0 w 6878472"/>
                <a:gd name="connsiteY0" fmla="*/ 0 h 301144"/>
                <a:gd name="connsiteX1" fmla="*/ 1713308 w 6878472"/>
                <a:gd name="connsiteY1" fmla="*/ 3599 h 301144"/>
                <a:gd name="connsiteX2" fmla="*/ 2853484 w 6878472"/>
                <a:gd name="connsiteY2" fmla="*/ 291905 h 301144"/>
                <a:gd name="connsiteX3" fmla="*/ 3984559 w 6878472"/>
                <a:gd name="connsiteY3" fmla="*/ 210075 h 301144"/>
                <a:gd name="connsiteX4" fmla="*/ 5134933 w 6878472"/>
                <a:gd name="connsiteY4" fmla="*/ 10972 h 301144"/>
                <a:gd name="connsiteX5" fmla="*/ 6878472 w 6878472"/>
                <a:gd name="connsiteY5" fmla="*/ 13647 h 301144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09185"/>
                <a:gd name="connsiteX1" fmla="*/ 1713308 w 6878472"/>
                <a:gd name="connsiteY1" fmla="*/ 3599 h 309185"/>
                <a:gd name="connsiteX2" fmla="*/ 2853484 w 6878472"/>
                <a:gd name="connsiteY2" fmla="*/ 291905 h 309185"/>
                <a:gd name="connsiteX3" fmla="*/ 3984559 w 6878472"/>
                <a:gd name="connsiteY3" fmla="*/ 276443 h 309185"/>
                <a:gd name="connsiteX4" fmla="*/ 5134933 w 6878472"/>
                <a:gd name="connsiteY4" fmla="*/ 10972 h 309185"/>
                <a:gd name="connsiteX5" fmla="*/ 6878472 w 6878472"/>
                <a:gd name="connsiteY5" fmla="*/ 13647 h 309185"/>
                <a:gd name="connsiteX0" fmla="*/ 0 w 6878472"/>
                <a:gd name="connsiteY0" fmla="*/ 0 h 322997"/>
                <a:gd name="connsiteX1" fmla="*/ 1713308 w 6878472"/>
                <a:gd name="connsiteY1" fmla="*/ 3599 h 322997"/>
                <a:gd name="connsiteX2" fmla="*/ 2853484 w 6878472"/>
                <a:gd name="connsiteY2" fmla="*/ 291905 h 322997"/>
                <a:gd name="connsiteX3" fmla="*/ 3984559 w 6878472"/>
                <a:gd name="connsiteY3" fmla="*/ 313314 h 322997"/>
                <a:gd name="connsiteX4" fmla="*/ 5134933 w 6878472"/>
                <a:gd name="connsiteY4" fmla="*/ 10972 h 322997"/>
                <a:gd name="connsiteX5" fmla="*/ 6878472 w 6878472"/>
                <a:gd name="connsiteY5" fmla="*/ 13647 h 322997"/>
                <a:gd name="connsiteX0" fmla="*/ 0 w 6878472"/>
                <a:gd name="connsiteY0" fmla="*/ 0 h 319402"/>
                <a:gd name="connsiteX1" fmla="*/ 1713308 w 6878472"/>
                <a:gd name="connsiteY1" fmla="*/ 3599 h 319402"/>
                <a:gd name="connsiteX2" fmla="*/ 2853484 w 6878472"/>
                <a:gd name="connsiteY2" fmla="*/ 291905 h 319402"/>
                <a:gd name="connsiteX3" fmla="*/ 3984559 w 6878472"/>
                <a:gd name="connsiteY3" fmla="*/ 305940 h 319402"/>
                <a:gd name="connsiteX4" fmla="*/ 5134933 w 6878472"/>
                <a:gd name="connsiteY4" fmla="*/ 10972 h 319402"/>
                <a:gd name="connsiteX5" fmla="*/ 6878472 w 6878472"/>
                <a:gd name="connsiteY5" fmla="*/ 13647 h 319402"/>
                <a:gd name="connsiteX0" fmla="*/ 0 w 6878472"/>
                <a:gd name="connsiteY0" fmla="*/ 0 h 325728"/>
                <a:gd name="connsiteX1" fmla="*/ 1713308 w 6878472"/>
                <a:gd name="connsiteY1" fmla="*/ 3599 h 325728"/>
                <a:gd name="connsiteX2" fmla="*/ 2853484 w 6878472"/>
                <a:gd name="connsiteY2" fmla="*/ 291905 h 325728"/>
                <a:gd name="connsiteX3" fmla="*/ 3984559 w 6878472"/>
                <a:gd name="connsiteY3" fmla="*/ 305940 h 325728"/>
                <a:gd name="connsiteX4" fmla="*/ 5134933 w 6878472"/>
                <a:gd name="connsiteY4" fmla="*/ 10972 h 325728"/>
                <a:gd name="connsiteX5" fmla="*/ 6878472 w 6878472"/>
                <a:gd name="connsiteY5" fmla="*/ 13647 h 325728"/>
                <a:gd name="connsiteX0" fmla="*/ 0 w 6878472"/>
                <a:gd name="connsiteY0" fmla="*/ 0 h 332147"/>
                <a:gd name="connsiteX1" fmla="*/ 1713308 w 6878472"/>
                <a:gd name="connsiteY1" fmla="*/ 3599 h 332147"/>
                <a:gd name="connsiteX2" fmla="*/ 2853484 w 6878472"/>
                <a:gd name="connsiteY2" fmla="*/ 291905 h 332147"/>
                <a:gd name="connsiteX3" fmla="*/ 3984559 w 6878472"/>
                <a:gd name="connsiteY3" fmla="*/ 305940 h 332147"/>
                <a:gd name="connsiteX4" fmla="*/ 5134933 w 6878472"/>
                <a:gd name="connsiteY4" fmla="*/ 10972 h 332147"/>
                <a:gd name="connsiteX5" fmla="*/ 6878472 w 6878472"/>
                <a:gd name="connsiteY5" fmla="*/ 13647 h 332147"/>
                <a:gd name="connsiteX0" fmla="*/ 0 w 6878472"/>
                <a:gd name="connsiteY0" fmla="*/ 0 h 338768"/>
                <a:gd name="connsiteX1" fmla="*/ 1713308 w 6878472"/>
                <a:gd name="connsiteY1" fmla="*/ 3599 h 338768"/>
                <a:gd name="connsiteX2" fmla="*/ 2853484 w 6878472"/>
                <a:gd name="connsiteY2" fmla="*/ 291905 h 338768"/>
                <a:gd name="connsiteX3" fmla="*/ 3984559 w 6878472"/>
                <a:gd name="connsiteY3" fmla="*/ 305940 h 338768"/>
                <a:gd name="connsiteX4" fmla="*/ 5134933 w 6878472"/>
                <a:gd name="connsiteY4" fmla="*/ 10972 h 338768"/>
                <a:gd name="connsiteX5" fmla="*/ 6878472 w 6878472"/>
                <a:gd name="connsiteY5" fmla="*/ 13647 h 338768"/>
                <a:gd name="connsiteX0" fmla="*/ 0 w 6878472"/>
                <a:gd name="connsiteY0" fmla="*/ 0 h 346456"/>
                <a:gd name="connsiteX1" fmla="*/ 1713308 w 6878472"/>
                <a:gd name="connsiteY1" fmla="*/ 3599 h 346456"/>
                <a:gd name="connsiteX2" fmla="*/ 2853484 w 6878472"/>
                <a:gd name="connsiteY2" fmla="*/ 291905 h 346456"/>
                <a:gd name="connsiteX3" fmla="*/ 3984559 w 6878472"/>
                <a:gd name="connsiteY3" fmla="*/ 305940 h 346456"/>
                <a:gd name="connsiteX4" fmla="*/ 5134933 w 6878472"/>
                <a:gd name="connsiteY4" fmla="*/ 10972 h 346456"/>
                <a:gd name="connsiteX5" fmla="*/ 6878472 w 6878472"/>
                <a:gd name="connsiteY5" fmla="*/ 13647 h 346456"/>
                <a:gd name="connsiteX0" fmla="*/ 0 w 6878472"/>
                <a:gd name="connsiteY0" fmla="*/ 0 h 341224"/>
                <a:gd name="connsiteX1" fmla="*/ 1713308 w 6878472"/>
                <a:gd name="connsiteY1" fmla="*/ 3599 h 341224"/>
                <a:gd name="connsiteX2" fmla="*/ 2853484 w 6878472"/>
                <a:gd name="connsiteY2" fmla="*/ 291905 h 341224"/>
                <a:gd name="connsiteX3" fmla="*/ 3984559 w 6878472"/>
                <a:gd name="connsiteY3" fmla="*/ 305940 h 341224"/>
                <a:gd name="connsiteX4" fmla="*/ 5134933 w 6878472"/>
                <a:gd name="connsiteY4" fmla="*/ 10972 h 341224"/>
                <a:gd name="connsiteX5" fmla="*/ 6878472 w 6878472"/>
                <a:gd name="connsiteY5" fmla="*/ 13647 h 34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8472" h="341224">
                  <a:moveTo>
                    <a:pt x="0" y="0"/>
                  </a:moveTo>
                  <a:lnTo>
                    <a:pt x="1713308" y="3599"/>
                  </a:lnTo>
                  <a:cubicBezTo>
                    <a:pt x="2130238" y="143946"/>
                    <a:pt x="2438071" y="212018"/>
                    <a:pt x="2853484" y="291905"/>
                  </a:cubicBezTo>
                  <a:cubicBezTo>
                    <a:pt x="3268897" y="371792"/>
                    <a:pt x="3611692" y="338014"/>
                    <a:pt x="3984559" y="305940"/>
                  </a:cubicBezTo>
                  <a:cubicBezTo>
                    <a:pt x="4519658" y="222247"/>
                    <a:pt x="4652614" y="146949"/>
                    <a:pt x="5134933" y="10972"/>
                  </a:cubicBez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901586" y="3870615"/>
              <a:ext cx="6878472" cy="364290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0 h 314028"/>
                <a:gd name="connsiteX1" fmla="*/ 2853484 w 6878472"/>
                <a:gd name="connsiteY1" fmla="*/ 314028 h 314028"/>
                <a:gd name="connsiteX2" fmla="*/ 6878472 w 6878472"/>
                <a:gd name="connsiteY2" fmla="*/ 13647 h 314028"/>
                <a:gd name="connsiteX0" fmla="*/ 0 w 6878472"/>
                <a:gd name="connsiteY0" fmla="*/ 0 h 269782"/>
                <a:gd name="connsiteX1" fmla="*/ 2853484 w 6878472"/>
                <a:gd name="connsiteY1" fmla="*/ 269782 h 269782"/>
                <a:gd name="connsiteX2" fmla="*/ 6878472 w 6878472"/>
                <a:gd name="connsiteY2" fmla="*/ 13647 h 269782"/>
                <a:gd name="connsiteX0" fmla="*/ 0 w 6878472"/>
                <a:gd name="connsiteY0" fmla="*/ 0 h 291905"/>
                <a:gd name="connsiteX1" fmla="*/ 2853484 w 6878472"/>
                <a:gd name="connsiteY1" fmla="*/ 291905 h 291905"/>
                <a:gd name="connsiteX2" fmla="*/ 6878472 w 6878472"/>
                <a:gd name="connsiteY2" fmla="*/ 13647 h 291905"/>
                <a:gd name="connsiteX0" fmla="*/ 0 w 6878472"/>
                <a:gd name="connsiteY0" fmla="*/ 0 h 291905"/>
                <a:gd name="connsiteX1" fmla="*/ 1705933 w 6878472"/>
                <a:gd name="connsiteY1" fmla="*/ 165831 h 291905"/>
                <a:gd name="connsiteX2" fmla="*/ 2853484 w 6878472"/>
                <a:gd name="connsiteY2" fmla="*/ 291905 h 291905"/>
                <a:gd name="connsiteX3" fmla="*/ 6878472 w 6878472"/>
                <a:gd name="connsiteY3" fmla="*/ 13647 h 291905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381191"/>
                <a:gd name="connsiteX1" fmla="*/ 1713308 w 6878472"/>
                <a:gd name="connsiteY1" fmla="*/ 3599 h 381191"/>
                <a:gd name="connsiteX2" fmla="*/ 2853484 w 6878472"/>
                <a:gd name="connsiteY2" fmla="*/ 291905 h 381191"/>
                <a:gd name="connsiteX3" fmla="*/ 6878472 w 6878472"/>
                <a:gd name="connsiteY3" fmla="*/ 13647 h 381191"/>
                <a:gd name="connsiteX0" fmla="*/ 0 w 6878472"/>
                <a:gd name="connsiteY0" fmla="*/ 0 h 308852"/>
                <a:gd name="connsiteX1" fmla="*/ 1713308 w 6878472"/>
                <a:gd name="connsiteY1" fmla="*/ 3599 h 308852"/>
                <a:gd name="connsiteX2" fmla="*/ 2853484 w 6878472"/>
                <a:gd name="connsiteY2" fmla="*/ 291905 h 308852"/>
                <a:gd name="connsiteX3" fmla="*/ 5134933 w 6878472"/>
                <a:gd name="connsiteY3" fmla="*/ 246946 h 308852"/>
                <a:gd name="connsiteX4" fmla="*/ 6878472 w 6878472"/>
                <a:gd name="connsiteY4" fmla="*/ 13647 h 308852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14"/>
                <a:gd name="connsiteX1" fmla="*/ 1713308 w 6878472"/>
                <a:gd name="connsiteY1" fmla="*/ 3599 h 291914"/>
                <a:gd name="connsiteX2" fmla="*/ 2853484 w 6878472"/>
                <a:gd name="connsiteY2" fmla="*/ 291905 h 291914"/>
                <a:gd name="connsiteX3" fmla="*/ 5134933 w 6878472"/>
                <a:gd name="connsiteY3" fmla="*/ 10972 h 291914"/>
                <a:gd name="connsiteX4" fmla="*/ 6878472 w 6878472"/>
                <a:gd name="connsiteY4" fmla="*/ 13647 h 291914"/>
                <a:gd name="connsiteX0" fmla="*/ 0 w 6878472"/>
                <a:gd name="connsiteY0" fmla="*/ 0 h 301144"/>
                <a:gd name="connsiteX1" fmla="*/ 1713308 w 6878472"/>
                <a:gd name="connsiteY1" fmla="*/ 3599 h 301144"/>
                <a:gd name="connsiteX2" fmla="*/ 2853484 w 6878472"/>
                <a:gd name="connsiteY2" fmla="*/ 291905 h 301144"/>
                <a:gd name="connsiteX3" fmla="*/ 3984559 w 6878472"/>
                <a:gd name="connsiteY3" fmla="*/ 210075 h 301144"/>
                <a:gd name="connsiteX4" fmla="*/ 5134933 w 6878472"/>
                <a:gd name="connsiteY4" fmla="*/ 10972 h 301144"/>
                <a:gd name="connsiteX5" fmla="*/ 6878472 w 6878472"/>
                <a:gd name="connsiteY5" fmla="*/ 13647 h 301144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09185"/>
                <a:gd name="connsiteX1" fmla="*/ 1713308 w 6878472"/>
                <a:gd name="connsiteY1" fmla="*/ 3599 h 309185"/>
                <a:gd name="connsiteX2" fmla="*/ 2853484 w 6878472"/>
                <a:gd name="connsiteY2" fmla="*/ 291905 h 309185"/>
                <a:gd name="connsiteX3" fmla="*/ 3984559 w 6878472"/>
                <a:gd name="connsiteY3" fmla="*/ 276443 h 309185"/>
                <a:gd name="connsiteX4" fmla="*/ 5134933 w 6878472"/>
                <a:gd name="connsiteY4" fmla="*/ 10972 h 309185"/>
                <a:gd name="connsiteX5" fmla="*/ 6878472 w 6878472"/>
                <a:gd name="connsiteY5" fmla="*/ 13647 h 309185"/>
                <a:gd name="connsiteX0" fmla="*/ 0 w 6878472"/>
                <a:gd name="connsiteY0" fmla="*/ 0 h 322997"/>
                <a:gd name="connsiteX1" fmla="*/ 1713308 w 6878472"/>
                <a:gd name="connsiteY1" fmla="*/ 3599 h 322997"/>
                <a:gd name="connsiteX2" fmla="*/ 2853484 w 6878472"/>
                <a:gd name="connsiteY2" fmla="*/ 291905 h 322997"/>
                <a:gd name="connsiteX3" fmla="*/ 3984559 w 6878472"/>
                <a:gd name="connsiteY3" fmla="*/ 313314 h 322997"/>
                <a:gd name="connsiteX4" fmla="*/ 5134933 w 6878472"/>
                <a:gd name="connsiteY4" fmla="*/ 10972 h 322997"/>
                <a:gd name="connsiteX5" fmla="*/ 6878472 w 6878472"/>
                <a:gd name="connsiteY5" fmla="*/ 13647 h 322997"/>
                <a:gd name="connsiteX0" fmla="*/ 0 w 6878472"/>
                <a:gd name="connsiteY0" fmla="*/ 0 h 319402"/>
                <a:gd name="connsiteX1" fmla="*/ 1713308 w 6878472"/>
                <a:gd name="connsiteY1" fmla="*/ 3599 h 319402"/>
                <a:gd name="connsiteX2" fmla="*/ 2853484 w 6878472"/>
                <a:gd name="connsiteY2" fmla="*/ 291905 h 319402"/>
                <a:gd name="connsiteX3" fmla="*/ 3984559 w 6878472"/>
                <a:gd name="connsiteY3" fmla="*/ 305940 h 319402"/>
                <a:gd name="connsiteX4" fmla="*/ 5134933 w 6878472"/>
                <a:gd name="connsiteY4" fmla="*/ 10972 h 319402"/>
                <a:gd name="connsiteX5" fmla="*/ 6878472 w 6878472"/>
                <a:gd name="connsiteY5" fmla="*/ 13647 h 319402"/>
                <a:gd name="connsiteX0" fmla="*/ 0 w 6878472"/>
                <a:gd name="connsiteY0" fmla="*/ 0 h 325728"/>
                <a:gd name="connsiteX1" fmla="*/ 1713308 w 6878472"/>
                <a:gd name="connsiteY1" fmla="*/ 3599 h 325728"/>
                <a:gd name="connsiteX2" fmla="*/ 2853484 w 6878472"/>
                <a:gd name="connsiteY2" fmla="*/ 291905 h 325728"/>
                <a:gd name="connsiteX3" fmla="*/ 3984559 w 6878472"/>
                <a:gd name="connsiteY3" fmla="*/ 305940 h 325728"/>
                <a:gd name="connsiteX4" fmla="*/ 5134933 w 6878472"/>
                <a:gd name="connsiteY4" fmla="*/ 10972 h 325728"/>
                <a:gd name="connsiteX5" fmla="*/ 6878472 w 6878472"/>
                <a:gd name="connsiteY5" fmla="*/ 13647 h 325728"/>
                <a:gd name="connsiteX0" fmla="*/ 0 w 6878472"/>
                <a:gd name="connsiteY0" fmla="*/ 0 h 332147"/>
                <a:gd name="connsiteX1" fmla="*/ 1713308 w 6878472"/>
                <a:gd name="connsiteY1" fmla="*/ 3599 h 332147"/>
                <a:gd name="connsiteX2" fmla="*/ 2853484 w 6878472"/>
                <a:gd name="connsiteY2" fmla="*/ 291905 h 332147"/>
                <a:gd name="connsiteX3" fmla="*/ 3984559 w 6878472"/>
                <a:gd name="connsiteY3" fmla="*/ 305940 h 332147"/>
                <a:gd name="connsiteX4" fmla="*/ 5134933 w 6878472"/>
                <a:gd name="connsiteY4" fmla="*/ 10972 h 332147"/>
                <a:gd name="connsiteX5" fmla="*/ 6878472 w 6878472"/>
                <a:gd name="connsiteY5" fmla="*/ 13647 h 332147"/>
                <a:gd name="connsiteX0" fmla="*/ 0 w 6878472"/>
                <a:gd name="connsiteY0" fmla="*/ 0 h 338768"/>
                <a:gd name="connsiteX1" fmla="*/ 1713308 w 6878472"/>
                <a:gd name="connsiteY1" fmla="*/ 3599 h 338768"/>
                <a:gd name="connsiteX2" fmla="*/ 2853484 w 6878472"/>
                <a:gd name="connsiteY2" fmla="*/ 291905 h 338768"/>
                <a:gd name="connsiteX3" fmla="*/ 3984559 w 6878472"/>
                <a:gd name="connsiteY3" fmla="*/ 305940 h 338768"/>
                <a:gd name="connsiteX4" fmla="*/ 5134933 w 6878472"/>
                <a:gd name="connsiteY4" fmla="*/ 10972 h 338768"/>
                <a:gd name="connsiteX5" fmla="*/ 6878472 w 6878472"/>
                <a:gd name="connsiteY5" fmla="*/ 13647 h 338768"/>
                <a:gd name="connsiteX0" fmla="*/ 0 w 6878472"/>
                <a:gd name="connsiteY0" fmla="*/ 0 h 346456"/>
                <a:gd name="connsiteX1" fmla="*/ 1713308 w 6878472"/>
                <a:gd name="connsiteY1" fmla="*/ 3599 h 346456"/>
                <a:gd name="connsiteX2" fmla="*/ 2853484 w 6878472"/>
                <a:gd name="connsiteY2" fmla="*/ 291905 h 346456"/>
                <a:gd name="connsiteX3" fmla="*/ 3984559 w 6878472"/>
                <a:gd name="connsiteY3" fmla="*/ 305940 h 346456"/>
                <a:gd name="connsiteX4" fmla="*/ 5134933 w 6878472"/>
                <a:gd name="connsiteY4" fmla="*/ 10972 h 346456"/>
                <a:gd name="connsiteX5" fmla="*/ 6878472 w 6878472"/>
                <a:gd name="connsiteY5" fmla="*/ 13647 h 346456"/>
                <a:gd name="connsiteX0" fmla="*/ 0 w 6878472"/>
                <a:gd name="connsiteY0" fmla="*/ 0 h 341224"/>
                <a:gd name="connsiteX1" fmla="*/ 1713308 w 6878472"/>
                <a:gd name="connsiteY1" fmla="*/ 3599 h 341224"/>
                <a:gd name="connsiteX2" fmla="*/ 2853484 w 6878472"/>
                <a:gd name="connsiteY2" fmla="*/ 291905 h 341224"/>
                <a:gd name="connsiteX3" fmla="*/ 3984559 w 6878472"/>
                <a:gd name="connsiteY3" fmla="*/ 305940 h 341224"/>
                <a:gd name="connsiteX4" fmla="*/ 5134933 w 6878472"/>
                <a:gd name="connsiteY4" fmla="*/ 10972 h 341224"/>
                <a:gd name="connsiteX5" fmla="*/ 6878472 w 6878472"/>
                <a:gd name="connsiteY5" fmla="*/ 13647 h 34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8472" h="341224">
                  <a:moveTo>
                    <a:pt x="0" y="0"/>
                  </a:moveTo>
                  <a:lnTo>
                    <a:pt x="1713308" y="3599"/>
                  </a:lnTo>
                  <a:cubicBezTo>
                    <a:pt x="2130238" y="143946"/>
                    <a:pt x="2438071" y="212018"/>
                    <a:pt x="2853484" y="291905"/>
                  </a:cubicBezTo>
                  <a:cubicBezTo>
                    <a:pt x="3268897" y="371792"/>
                    <a:pt x="3611692" y="338014"/>
                    <a:pt x="3984559" y="305940"/>
                  </a:cubicBezTo>
                  <a:cubicBezTo>
                    <a:pt x="4519658" y="222247"/>
                    <a:pt x="4652614" y="146949"/>
                    <a:pt x="5134933" y="10972"/>
                  </a:cubicBez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901586" y="5327861"/>
              <a:ext cx="6878472" cy="13647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5340000">
              <a:off x="662277" y="4222029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5340000">
              <a:off x="1797885" y="4222029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5340000">
              <a:off x="5224685" y="4200566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5340000">
              <a:off x="4077286" y="4209437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 rot="5340000">
              <a:off x="2949038" y="4200567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 rot="5340000">
              <a:off x="6359193" y="4200565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9547" y="2429303"/>
              <a:ext cx="6871648" cy="360300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2332855" y="2982719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8037620" y="2988860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6896667" y="2988860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5755713" y="3237156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4614760" y="3237156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3473808" y="2982719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2332855" y="4090463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8037620" y="4096604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896667" y="4096604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5755713" y="3807755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4614760" y="3836026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3473808" y="4090463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2332855" y="5184131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8037620" y="5204348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6896667" y="5204348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5755714" y="5198207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4614761" y="5198207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33"/>
            <p:cNvSpPr/>
            <p:nvPr/>
          </p:nvSpPr>
          <p:spPr>
            <a:xfrm>
              <a:off x="3473808" y="5198207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Connector 38"/>
            <p:cNvSpPr/>
            <p:nvPr/>
          </p:nvSpPr>
          <p:spPr>
            <a:xfrm>
              <a:off x="4271173" y="3567742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5160500" y="3546416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114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BCS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8" y="4085421"/>
            <a:ext cx="11929641" cy="1551106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This </a:t>
            </a:r>
            <a:r>
              <a:rPr lang="en-US" sz="2400" dirty="0" smtClean="0">
                <a:solidFill>
                  <a:srgbClr val="0070C0"/>
                </a:solidFill>
              </a:rPr>
              <a:t>attraction</a:t>
            </a:r>
            <a:r>
              <a:rPr lang="en-US" sz="2400" dirty="0" smtClean="0">
                <a:solidFill>
                  <a:schemeClr val="tx1"/>
                </a:solidFill>
              </a:rPr>
              <a:t> is the </a:t>
            </a:r>
            <a:r>
              <a:rPr lang="en-US" sz="2400" dirty="0" smtClean="0">
                <a:solidFill>
                  <a:srgbClr val="0070C0"/>
                </a:solidFill>
              </a:rPr>
              <a:t>strongest</a:t>
            </a:r>
            <a:r>
              <a:rPr lang="en-US" sz="2400" dirty="0" smtClean="0">
                <a:solidFill>
                  <a:schemeClr val="tx1"/>
                </a:solidFill>
              </a:rPr>
              <a:t> if two electrons have </a:t>
            </a:r>
            <a:r>
              <a:rPr lang="en-US" sz="2400" dirty="0" smtClean="0">
                <a:solidFill>
                  <a:srgbClr val="0070C0"/>
                </a:solidFill>
              </a:rPr>
              <a:t>equal and opposite momentum and spin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As this is oscillatory distortion is </a:t>
            </a:r>
            <a:r>
              <a:rPr lang="en-US" sz="2400" dirty="0" smtClean="0">
                <a:solidFill>
                  <a:srgbClr val="0070C0"/>
                </a:solidFill>
              </a:rPr>
              <a:t>quantized</a:t>
            </a:r>
            <a:r>
              <a:rPr lang="en-US" sz="2400" dirty="0" smtClean="0">
                <a:solidFill>
                  <a:schemeClr val="tx1"/>
                </a:solidFill>
              </a:rPr>
              <a:t> in terms of </a:t>
            </a:r>
            <a:r>
              <a:rPr lang="en-US" sz="2400" dirty="0" smtClean="0">
                <a:solidFill>
                  <a:srgbClr val="0070C0"/>
                </a:solidFill>
              </a:rPr>
              <a:t>phonons</a:t>
            </a:r>
            <a:r>
              <a:rPr lang="en-US" sz="2400" dirty="0" smtClean="0">
                <a:solidFill>
                  <a:schemeClr val="tx1"/>
                </a:solidFill>
              </a:rPr>
              <a:t>, the above interaction can be </a:t>
            </a:r>
          </a:p>
          <a:p>
            <a:pPr marL="231775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Interpreted as </a:t>
            </a:r>
            <a:r>
              <a:rPr lang="en-US" sz="2400" dirty="0" smtClean="0">
                <a:solidFill>
                  <a:srgbClr val="0070C0"/>
                </a:solidFill>
              </a:rPr>
              <a:t>Electron-Electron interaction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through phonons as mediator.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97791" y="1142721"/>
            <a:ext cx="5745225" cy="2787834"/>
            <a:chOff x="1901586" y="2407838"/>
            <a:chExt cx="6879609" cy="3652638"/>
          </a:xfrm>
        </p:grpSpPr>
        <p:sp>
          <p:nvSpPr>
            <p:cNvPr id="5" name="Freeform 4"/>
            <p:cNvSpPr/>
            <p:nvPr/>
          </p:nvSpPr>
          <p:spPr>
            <a:xfrm>
              <a:off x="1901586" y="3108312"/>
              <a:ext cx="6878472" cy="341224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0 h 314028"/>
                <a:gd name="connsiteX1" fmla="*/ 2853484 w 6878472"/>
                <a:gd name="connsiteY1" fmla="*/ 314028 h 314028"/>
                <a:gd name="connsiteX2" fmla="*/ 6878472 w 6878472"/>
                <a:gd name="connsiteY2" fmla="*/ 13647 h 314028"/>
                <a:gd name="connsiteX0" fmla="*/ 0 w 6878472"/>
                <a:gd name="connsiteY0" fmla="*/ 0 h 269782"/>
                <a:gd name="connsiteX1" fmla="*/ 2853484 w 6878472"/>
                <a:gd name="connsiteY1" fmla="*/ 269782 h 269782"/>
                <a:gd name="connsiteX2" fmla="*/ 6878472 w 6878472"/>
                <a:gd name="connsiteY2" fmla="*/ 13647 h 269782"/>
                <a:gd name="connsiteX0" fmla="*/ 0 w 6878472"/>
                <a:gd name="connsiteY0" fmla="*/ 0 h 291905"/>
                <a:gd name="connsiteX1" fmla="*/ 2853484 w 6878472"/>
                <a:gd name="connsiteY1" fmla="*/ 291905 h 291905"/>
                <a:gd name="connsiteX2" fmla="*/ 6878472 w 6878472"/>
                <a:gd name="connsiteY2" fmla="*/ 13647 h 291905"/>
                <a:gd name="connsiteX0" fmla="*/ 0 w 6878472"/>
                <a:gd name="connsiteY0" fmla="*/ 0 h 291905"/>
                <a:gd name="connsiteX1" fmla="*/ 1705933 w 6878472"/>
                <a:gd name="connsiteY1" fmla="*/ 165831 h 291905"/>
                <a:gd name="connsiteX2" fmla="*/ 2853484 w 6878472"/>
                <a:gd name="connsiteY2" fmla="*/ 291905 h 291905"/>
                <a:gd name="connsiteX3" fmla="*/ 6878472 w 6878472"/>
                <a:gd name="connsiteY3" fmla="*/ 13647 h 291905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381191"/>
                <a:gd name="connsiteX1" fmla="*/ 1713308 w 6878472"/>
                <a:gd name="connsiteY1" fmla="*/ 3599 h 381191"/>
                <a:gd name="connsiteX2" fmla="*/ 2853484 w 6878472"/>
                <a:gd name="connsiteY2" fmla="*/ 291905 h 381191"/>
                <a:gd name="connsiteX3" fmla="*/ 6878472 w 6878472"/>
                <a:gd name="connsiteY3" fmla="*/ 13647 h 381191"/>
                <a:gd name="connsiteX0" fmla="*/ 0 w 6878472"/>
                <a:gd name="connsiteY0" fmla="*/ 0 h 308852"/>
                <a:gd name="connsiteX1" fmla="*/ 1713308 w 6878472"/>
                <a:gd name="connsiteY1" fmla="*/ 3599 h 308852"/>
                <a:gd name="connsiteX2" fmla="*/ 2853484 w 6878472"/>
                <a:gd name="connsiteY2" fmla="*/ 291905 h 308852"/>
                <a:gd name="connsiteX3" fmla="*/ 5134933 w 6878472"/>
                <a:gd name="connsiteY3" fmla="*/ 246946 h 308852"/>
                <a:gd name="connsiteX4" fmla="*/ 6878472 w 6878472"/>
                <a:gd name="connsiteY4" fmla="*/ 13647 h 308852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14"/>
                <a:gd name="connsiteX1" fmla="*/ 1713308 w 6878472"/>
                <a:gd name="connsiteY1" fmla="*/ 3599 h 291914"/>
                <a:gd name="connsiteX2" fmla="*/ 2853484 w 6878472"/>
                <a:gd name="connsiteY2" fmla="*/ 291905 h 291914"/>
                <a:gd name="connsiteX3" fmla="*/ 5134933 w 6878472"/>
                <a:gd name="connsiteY3" fmla="*/ 10972 h 291914"/>
                <a:gd name="connsiteX4" fmla="*/ 6878472 w 6878472"/>
                <a:gd name="connsiteY4" fmla="*/ 13647 h 291914"/>
                <a:gd name="connsiteX0" fmla="*/ 0 w 6878472"/>
                <a:gd name="connsiteY0" fmla="*/ 0 h 301144"/>
                <a:gd name="connsiteX1" fmla="*/ 1713308 w 6878472"/>
                <a:gd name="connsiteY1" fmla="*/ 3599 h 301144"/>
                <a:gd name="connsiteX2" fmla="*/ 2853484 w 6878472"/>
                <a:gd name="connsiteY2" fmla="*/ 291905 h 301144"/>
                <a:gd name="connsiteX3" fmla="*/ 3984559 w 6878472"/>
                <a:gd name="connsiteY3" fmla="*/ 210075 h 301144"/>
                <a:gd name="connsiteX4" fmla="*/ 5134933 w 6878472"/>
                <a:gd name="connsiteY4" fmla="*/ 10972 h 301144"/>
                <a:gd name="connsiteX5" fmla="*/ 6878472 w 6878472"/>
                <a:gd name="connsiteY5" fmla="*/ 13647 h 301144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09185"/>
                <a:gd name="connsiteX1" fmla="*/ 1713308 w 6878472"/>
                <a:gd name="connsiteY1" fmla="*/ 3599 h 309185"/>
                <a:gd name="connsiteX2" fmla="*/ 2853484 w 6878472"/>
                <a:gd name="connsiteY2" fmla="*/ 291905 h 309185"/>
                <a:gd name="connsiteX3" fmla="*/ 3984559 w 6878472"/>
                <a:gd name="connsiteY3" fmla="*/ 276443 h 309185"/>
                <a:gd name="connsiteX4" fmla="*/ 5134933 w 6878472"/>
                <a:gd name="connsiteY4" fmla="*/ 10972 h 309185"/>
                <a:gd name="connsiteX5" fmla="*/ 6878472 w 6878472"/>
                <a:gd name="connsiteY5" fmla="*/ 13647 h 309185"/>
                <a:gd name="connsiteX0" fmla="*/ 0 w 6878472"/>
                <a:gd name="connsiteY0" fmla="*/ 0 h 322997"/>
                <a:gd name="connsiteX1" fmla="*/ 1713308 w 6878472"/>
                <a:gd name="connsiteY1" fmla="*/ 3599 h 322997"/>
                <a:gd name="connsiteX2" fmla="*/ 2853484 w 6878472"/>
                <a:gd name="connsiteY2" fmla="*/ 291905 h 322997"/>
                <a:gd name="connsiteX3" fmla="*/ 3984559 w 6878472"/>
                <a:gd name="connsiteY3" fmla="*/ 313314 h 322997"/>
                <a:gd name="connsiteX4" fmla="*/ 5134933 w 6878472"/>
                <a:gd name="connsiteY4" fmla="*/ 10972 h 322997"/>
                <a:gd name="connsiteX5" fmla="*/ 6878472 w 6878472"/>
                <a:gd name="connsiteY5" fmla="*/ 13647 h 322997"/>
                <a:gd name="connsiteX0" fmla="*/ 0 w 6878472"/>
                <a:gd name="connsiteY0" fmla="*/ 0 h 319402"/>
                <a:gd name="connsiteX1" fmla="*/ 1713308 w 6878472"/>
                <a:gd name="connsiteY1" fmla="*/ 3599 h 319402"/>
                <a:gd name="connsiteX2" fmla="*/ 2853484 w 6878472"/>
                <a:gd name="connsiteY2" fmla="*/ 291905 h 319402"/>
                <a:gd name="connsiteX3" fmla="*/ 3984559 w 6878472"/>
                <a:gd name="connsiteY3" fmla="*/ 305940 h 319402"/>
                <a:gd name="connsiteX4" fmla="*/ 5134933 w 6878472"/>
                <a:gd name="connsiteY4" fmla="*/ 10972 h 319402"/>
                <a:gd name="connsiteX5" fmla="*/ 6878472 w 6878472"/>
                <a:gd name="connsiteY5" fmla="*/ 13647 h 319402"/>
                <a:gd name="connsiteX0" fmla="*/ 0 w 6878472"/>
                <a:gd name="connsiteY0" fmla="*/ 0 h 325728"/>
                <a:gd name="connsiteX1" fmla="*/ 1713308 w 6878472"/>
                <a:gd name="connsiteY1" fmla="*/ 3599 h 325728"/>
                <a:gd name="connsiteX2" fmla="*/ 2853484 w 6878472"/>
                <a:gd name="connsiteY2" fmla="*/ 291905 h 325728"/>
                <a:gd name="connsiteX3" fmla="*/ 3984559 w 6878472"/>
                <a:gd name="connsiteY3" fmla="*/ 305940 h 325728"/>
                <a:gd name="connsiteX4" fmla="*/ 5134933 w 6878472"/>
                <a:gd name="connsiteY4" fmla="*/ 10972 h 325728"/>
                <a:gd name="connsiteX5" fmla="*/ 6878472 w 6878472"/>
                <a:gd name="connsiteY5" fmla="*/ 13647 h 325728"/>
                <a:gd name="connsiteX0" fmla="*/ 0 w 6878472"/>
                <a:gd name="connsiteY0" fmla="*/ 0 h 332147"/>
                <a:gd name="connsiteX1" fmla="*/ 1713308 w 6878472"/>
                <a:gd name="connsiteY1" fmla="*/ 3599 h 332147"/>
                <a:gd name="connsiteX2" fmla="*/ 2853484 w 6878472"/>
                <a:gd name="connsiteY2" fmla="*/ 291905 h 332147"/>
                <a:gd name="connsiteX3" fmla="*/ 3984559 w 6878472"/>
                <a:gd name="connsiteY3" fmla="*/ 305940 h 332147"/>
                <a:gd name="connsiteX4" fmla="*/ 5134933 w 6878472"/>
                <a:gd name="connsiteY4" fmla="*/ 10972 h 332147"/>
                <a:gd name="connsiteX5" fmla="*/ 6878472 w 6878472"/>
                <a:gd name="connsiteY5" fmla="*/ 13647 h 332147"/>
                <a:gd name="connsiteX0" fmla="*/ 0 w 6878472"/>
                <a:gd name="connsiteY0" fmla="*/ 0 h 338768"/>
                <a:gd name="connsiteX1" fmla="*/ 1713308 w 6878472"/>
                <a:gd name="connsiteY1" fmla="*/ 3599 h 338768"/>
                <a:gd name="connsiteX2" fmla="*/ 2853484 w 6878472"/>
                <a:gd name="connsiteY2" fmla="*/ 291905 h 338768"/>
                <a:gd name="connsiteX3" fmla="*/ 3984559 w 6878472"/>
                <a:gd name="connsiteY3" fmla="*/ 305940 h 338768"/>
                <a:gd name="connsiteX4" fmla="*/ 5134933 w 6878472"/>
                <a:gd name="connsiteY4" fmla="*/ 10972 h 338768"/>
                <a:gd name="connsiteX5" fmla="*/ 6878472 w 6878472"/>
                <a:gd name="connsiteY5" fmla="*/ 13647 h 338768"/>
                <a:gd name="connsiteX0" fmla="*/ 0 w 6878472"/>
                <a:gd name="connsiteY0" fmla="*/ 0 h 346456"/>
                <a:gd name="connsiteX1" fmla="*/ 1713308 w 6878472"/>
                <a:gd name="connsiteY1" fmla="*/ 3599 h 346456"/>
                <a:gd name="connsiteX2" fmla="*/ 2853484 w 6878472"/>
                <a:gd name="connsiteY2" fmla="*/ 291905 h 346456"/>
                <a:gd name="connsiteX3" fmla="*/ 3984559 w 6878472"/>
                <a:gd name="connsiteY3" fmla="*/ 305940 h 346456"/>
                <a:gd name="connsiteX4" fmla="*/ 5134933 w 6878472"/>
                <a:gd name="connsiteY4" fmla="*/ 10972 h 346456"/>
                <a:gd name="connsiteX5" fmla="*/ 6878472 w 6878472"/>
                <a:gd name="connsiteY5" fmla="*/ 13647 h 346456"/>
                <a:gd name="connsiteX0" fmla="*/ 0 w 6878472"/>
                <a:gd name="connsiteY0" fmla="*/ 0 h 341224"/>
                <a:gd name="connsiteX1" fmla="*/ 1713308 w 6878472"/>
                <a:gd name="connsiteY1" fmla="*/ 3599 h 341224"/>
                <a:gd name="connsiteX2" fmla="*/ 2853484 w 6878472"/>
                <a:gd name="connsiteY2" fmla="*/ 291905 h 341224"/>
                <a:gd name="connsiteX3" fmla="*/ 3984559 w 6878472"/>
                <a:gd name="connsiteY3" fmla="*/ 305940 h 341224"/>
                <a:gd name="connsiteX4" fmla="*/ 5134933 w 6878472"/>
                <a:gd name="connsiteY4" fmla="*/ 10972 h 341224"/>
                <a:gd name="connsiteX5" fmla="*/ 6878472 w 6878472"/>
                <a:gd name="connsiteY5" fmla="*/ 13647 h 34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8472" h="341224">
                  <a:moveTo>
                    <a:pt x="0" y="0"/>
                  </a:moveTo>
                  <a:lnTo>
                    <a:pt x="1713308" y="3599"/>
                  </a:lnTo>
                  <a:cubicBezTo>
                    <a:pt x="2130238" y="143946"/>
                    <a:pt x="2438071" y="212018"/>
                    <a:pt x="2853484" y="291905"/>
                  </a:cubicBezTo>
                  <a:cubicBezTo>
                    <a:pt x="3268897" y="371792"/>
                    <a:pt x="3611692" y="338014"/>
                    <a:pt x="3984559" y="305940"/>
                  </a:cubicBezTo>
                  <a:cubicBezTo>
                    <a:pt x="4519658" y="222247"/>
                    <a:pt x="4652614" y="146949"/>
                    <a:pt x="5134933" y="10972"/>
                  </a:cubicBez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 flipV="1">
              <a:off x="1901586" y="3870615"/>
              <a:ext cx="6878472" cy="364290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3062 h 16709"/>
                <a:gd name="connsiteX1" fmla="*/ 2838735 w 6878472"/>
                <a:gd name="connsiteY1" fmla="*/ 0 h 16709"/>
                <a:gd name="connsiteX2" fmla="*/ 6878472 w 6878472"/>
                <a:gd name="connsiteY2" fmla="*/ 16709 h 16709"/>
                <a:gd name="connsiteX0" fmla="*/ 0 w 6878472"/>
                <a:gd name="connsiteY0" fmla="*/ 0 h 314028"/>
                <a:gd name="connsiteX1" fmla="*/ 2853484 w 6878472"/>
                <a:gd name="connsiteY1" fmla="*/ 314028 h 314028"/>
                <a:gd name="connsiteX2" fmla="*/ 6878472 w 6878472"/>
                <a:gd name="connsiteY2" fmla="*/ 13647 h 314028"/>
                <a:gd name="connsiteX0" fmla="*/ 0 w 6878472"/>
                <a:gd name="connsiteY0" fmla="*/ 0 h 269782"/>
                <a:gd name="connsiteX1" fmla="*/ 2853484 w 6878472"/>
                <a:gd name="connsiteY1" fmla="*/ 269782 h 269782"/>
                <a:gd name="connsiteX2" fmla="*/ 6878472 w 6878472"/>
                <a:gd name="connsiteY2" fmla="*/ 13647 h 269782"/>
                <a:gd name="connsiteX0" fmla="*/ 0 w 6878472"/>
                <a:gd name="connsiteY0" fmla="*/ 0 h 291905"/>
                <a:gd name="connsiteX1" fmla="*/ 2853484 w 6878472"/>
                <a:gd name="connsiteY1" fmla="*/ 291905 h 291905"/>
                <a:gd name="connsiteX2" fmla="*/ 6878472 w 6878472"/>
                <a:gd name="connsiteY2" fmla="*/ 13647 h 291905"/>
                <a:gd name="connsiteX0" fmla="*/ 0 w 6878472"/>
                <a:gd name="connsiteY0" fmla="*/ 0 h 291905"/>
                <a:gd name="connsiteX1" fmla="*/ 1705933 w 6878472"/>
                <a:gd name="connsiteY1" fmla="*/ 165831 h 291905"/>
                <a:gd name="connsiteX2" fmla="*/ 2853484 w 6878472"/>
                <a:gd name="connsiteY2" fmla="*/ 291905 h 291905"/>
                <a:gd name="connsiteX3" fmla="*/ 6878472 w 6878472"/>
                <a:gd name="connsiteY3" fmla="*/ 13647 h 291905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291916"/>
                <a:gd name="connsiteX1" fmla="*/ 1713308 w 6878472"/>
                <a:gd name="connsiteY1" fmla="*/ 3599 h 291916"/>
                <a:gd name="connsiteX2" fmla="*/ 2853484 w 6878472"/>
                <a:gd name="connsiteY2" fmla="*/ 291905 h 291916"/>
                <a:gd name="connsiteX3" fmla="*/ 6878472 w 6878472"/>
                <a:gd name="connsiteY3" fmla="*/ 13647 h 291916"/>
                <a:gd name="connsiteX0" fmla="*/ 0 w 6878472"/>
                <a:gd name="connsiteY0" fmla="*/ 0 h 381191"/>
                <a:gd name="connsiteX1" fmla="*/ 1713308 w 6878472"/>
                <a:gd name="connsiteY1" fmla="*/ 3599 h 381191"/>
                <a:gd name="connsiteX2" fmla="*/ 2853484 w 6878472"/>
                <a:gd name="connsiteY2" fmla="*/ 291905 h 381191"/>
                <a:gd name="connsiteX3" fmla="*/ 6878472 w 6878472"/>
                <a:gd name="connsiteY3" fmla="*/ 13647 h 381191"/>
                <a:gd name="connsiteX0" fmla="*/ 0 w 6878472"/>
                <a:gd name="connsiteY0" fmla="*/ 0 h 308852"/>
                <a:gd name="connsiteX1" fmla="*/ 1713308 w 6878472"/>
                <a:gd name="connsiteY1" fmla="*/ 3599 h 308852"/>
                <a:gd name="connsiteX2" fmla="*/ 2853484 w 6878472"/>
                <a:gd name="connsiteY2" fmla="*/ 291905 h 308852"/>
                <a:gd name="connsiteX3" fmla="*/ 5134933 w 6878472"/>
                <a:gd name="connsiteY3" fmla="*/ 246946 h 308852"/>
                <a:gd name="connsiteX4" fmla="*/ 6878472 w 6878472"/>
                <a:gd name="connsiteY4" fmla="*/ 13647 h 308852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2914 h 294823"/>
                <a:gd name="connsiteX1" fmla="*/ 1713308 w 6878472"/>
                <a:gd name="connsiteY1" fmla="*/ 6513 h 294823"/>
                <a:gd name="connsiteX2" fmla="*/ 2853484 w 6878472"/>
                <a:gd name="connsiteY2" fmla="*/ 294819 h 294823"/>
                <a:gd name="connsiteX3" fmla="*/ 5134933 w 6878472"/>
                <a:gd name="connsiteY3" fmla="*/ 13886 h 294823"/>
                <a:gd name="connsiteX4" fmla="*/ 6878472 w 6878472"/>
                <a:gd name="connsiteY4" fmla="*/ 16561 h 294823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09"/>
                <a:gd name="connsiteX1" fmla="*/ 1713308 w 6878472"/>
                <a:gd name="connsiteY1" fmla="*/ 3599 h 291909"/>
                <a:gd name="connsiteX2" fmla="*/ 2853484 w 6878472"/>
                <a:gd name="connsiteY2" fmla="*/ 291905 h 291909"/>
                <a:gd name="connsiteX3" fmla="*/ 5134933 w 6878472"/>
                <a:gd name="connsiteY3" fmla="*/ 10972 h 291909"/>
                <a:gd name="connsiteX4" fmla="*/ 6878472 w 6878472"/>
                <a:gd name="connsiteY4" fmla="*/ 13647 h 291909"/>
                <a:gd name="connsiteX0" fmla="*/ 0 w 6878472"/>
                <a:gd name="connsiteY0" fmla="*/ 0 h 291914"/>
                <a:gd name="connsiteX1" fmla="*/ 1713308 w 6878472"/>
                <a:gd name="connsiteY1" fmla="*/ 3599 h 291914"/>
                <a:gd name="connsiteX2" fmla="*/ 2853484 w 6878472"/>
                <a:gd name="connsiteY2" fmla="*/ 291905 h 291914"/>
                <a:gd name="connsiteX3" fmla="*/ 5134933 w 6878472"/>
                <a:gd name="connsiteY3" fmla="*/ 10972 h 291914"/>
                <a:gd name="connsiteX4" fmla="*/ 6878472 w 6878472"/>
                <a:gd name="connsiteY4" fmla="*/ 13647 h 291914"/>
                <a:gd name="connsiteX0" fmla="*/ 0 w 6878472"/>
                <a:gd name="connsiteY0" fmla="*/ 0 h 301144"/>
                <a:gd name="connsiteX1" fmla="*/ 1713308 w 6878472"/>
                <a:gd name="connsiteY1" fmla="*/ 3599 h 301144"/>
                <a:gd name="connsiteX2" fmla="*/ 2853484 w 6878472"/>
                <a:gd name="connsiteY2" fmla="*/ 291905 h 301144"/>
                <a:gd name="connsiteX3" fmla="*/ 3984559 w 6878472"/>
                <a:gd name="connsiteY3" fmla="*/ 210075 h 301144"/>
                <a:gd name="connsiteX4" fmla="*/ 5134933 w 6878472"/>
                <a:gd name="connsiteY4" fmla="*/ 10972 h 301144"/>
                <a:gd name="connsiteX5" fmla="*/ 6878472 w 6878472"/>
                <a:gd name="connsiteY5" fmla="*/ 13647 h 301144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19660"/>
                <a:gd name="connsiteX1" fmla="*/ 1713308 w 6878472"/>
                <a:gd name="connsiteY1" fmla="*/ 3599 h 319660"/>
                <a:gd name="connsiteX2" fmla="*/ 2853484 w 6878472"/>
                <a:gd name="connsiteY2" fmla="*/ 291905 h 319660"/>
                <a:gd name="connsiteX3" fmla="*/ 3984559 w 6878472"/>
                <a:gd name="connsiteY3" fmla="*/ 276443 h 319660"/>
                <a:gd name="connsiteX4" fmla="*/ 5134933 w 6878472"/>
                <a:gd name="connsiteY4" fmla="*/ 10972 h 319660"/>
                <a:gd name="connsiteX5" fmla="*/ 6878472 w 6878472"/>
                <a:gd name="connsiteY5" fmla="*/ 13647 h 319660"/>
                <a:gd name="connsiteX0" fmla="*/ 0 w 6878472"/>
                <a:gd name="connsiteY0" fmla="*/ 0 h 309185"/>
                <a:gd name="connsiteX1" fmla="*/ 1713308 w 6878472"/>
                <a:gd name="connsiteY1" fmla="*/ 3599 h 309185"/>
                <a:gd name="connsiteX2" fmla="*/ 2853484 w 6878472"/>
                <a:gd name="connsiteY2" fmla="*/ 291905 h 309185"/>
                <a:gd name="connsiteX3" fmla="*/ 3984559 w 6878472"/>
                <a:gd name="connsiteY3" fmla="*/ 276443 h 309185"/>
                <a:gd name="connsiteX4" fmla="*/ 5134933 w 6878472"/>
                <a:gd name="connsiteY4" fmla="*/ 10972 h 309185"/>
                <a:gd name="connsiteX5" fmla="*/ 6878472 w 6878472"/>
                <a:gd name="connsiteY5" fmla="*/ 13647 h 309185"/>
                <a:gd name="connsiteX0" fmla="*/ 0 w 6878472"/>
                <a:gd name="connsiteY0" fmla="*/ 0 h 322997"/>
                <a:gd name="connsiteX1" fmla="*/ 1713308 w 6878472"/>
                <a:gd name="connsiteY1" fmla="*/ 3599 h 322997"/>
                <a:gd name="connsiteX2" fmla="*/ 2853484 w 6878472"/>
                <a:gd name="connsiteY2" fmla="*/ 291905 h 322997"/>
                <a:gd name="connsiteX3" fmla="*/ 3984559 w 6878472"/>
                <a:gd name="connsiteY3" fmla="*/ 313314 h 322997"/>
                <a:gd name="connsiteX4" fmla="*/ 5134933 w 6878472"/>
                <a:gd name="connsiteY4" fmla="*/ 10972 h 322997"/>
                <a:gd name="connsiteX5" fmla="*/ 6878472 w 6878472"/>
                <a:gd name="connsiteY5" fmla="*/ 13647 h 322997"/>
                <a:gd name="connsiteX0" fmla="*/ 0 w 6878472"/>
                <a:gd name="connsiteY0" fmla="*/ 0 h 319402"/>
                <a:gd name="connsiteX1" fmla="*/ 1713308 w 6878472"/>
                <a:gd name="connsiteY1" fmla="*/ 3599 h 319402"/>
                <a:gd name="connsiteX2" fmla="*/ 2853484 w 6878472"/>
                <a:gd name="connsiteY2" fmla="*/ 291905 h 319402"/>
                <a:gd name="connsiteX3" fmla="*/ 3984559 w 6878472"/>
                <a:gd name="connsiteY3" fmla="*/ 305940 h 319402"/>
                <a:gd name="connsiteX4" fmla="*/ 5134933 w 6878472"/>
                <a:gd name="connsiteY4" fmla="*/ 10972 h 319402"/>
                <a:gd name="connsiteX5" fmla="*/ 6878472 w 6878472"/>
                <a:gd name="connsiteY5" fmla="*/ 13647 h 319402"/>
                <a:gd name="connsiteX0" fmla="*/ 0 w 6878472"/>
                <a:gd name="connsiteY0" fmla="*/ 0 h 325728"/>
                <a:gd name="connsiteX1" fmla="*/ 1713308 w 6878472"/>
                <a:gd name="connsiteY1" fmla="*/ 3599 h 325728"/>
                <a:gd name="connsiteX2" fmla="*/ 2853484 w 6878472"/>
                <a:gd name="connsiteY2" fmla="*/ 291905 h 325728"/>
                <a:gd name="connsiteX3" fmla="*/ 3984559 w 6878472"/>
                <a:gd name="connsiteY3" fmla="*/ 305940 h 325728"/>
                <a:gd name="connsiteX4" fmla="*/ 5134933 w 6878472"/>
                <a:gd name="connsiteY4" fmla="*/ 10972 h 325728"/>
                <a:gd name="connsiteX5" fmla="*/ 6878472 w 6878472"/>
                <a:gd name="connsiteY5" fmla="*/ 13647 h 325728"/>
                <a:gd name="connsiteX0" fmla="*/ 0 w 6878472"/>
                <a:gd name="connsiteY0" fmla="*/ 0 h 332147"/>
                <a:gd name="connsiteX1" fmla="*/ 1713308 w 6878472"/>
                <a:gd name="connsiteY1" fmla="*/ 3599 h 332147"/>
                <a:gd name="connsiteX2" fmla="*/ 2853484 w 6878472"/>
                <a:gd name="connsiteY2" fmla="*/ 291905 h 332147"/>
                <a:gd name="connsiteX3" fmla="*/ 3984559 w 6878472"/>
                <a:gd name="connsiteY3" fmla="*/ 305940 h 332147"/>
                <a:gd name="connsiteX4" fmla="*/ 5134933 w 6878472"/>
                <a:gd name="connsiteY4" fmla="*/ 10972 h 332147"/>
                <a:gd name="connsiteX5" fmla="*/ 6878472 w 6878472"/>
                <a:gd name="connsiteY5" fmla="*/ 13647 h 332147"/>
                <a:gd name="connsiteX0" fmla="*/ 0 w 6878472"/>
                <a:gd name="connsiteY0" fmla="*/ 0 h 338768"/>
                <a:gd name="connsiteX1" fmla="*/ 1713308 w 6878472"/>
                <a:gd name="connsiteY1" fmla="*/ 3599 h 338768"/>
                <a:gd name="connsiteX2" fmla="*/ 2853484 w 6878472"/>
                <a:gd name="connsiteY2" fmla="*/ 291905 h 338768"/>
                <a:gd name="connsiteX3" fmla="*/ 3984559 w 6878472"/>
                <a:gd name="connsiteY3" fmla="*/ 305940 h 338768"/>
                <a:gd name="connsiteX4" fmla="*/ 5134933 w 6878472"/>
                <a:gd name="connsiteY4" fmla="*/ 10972 h 338768"/>
                <a:gd name="connsiteX5" fmla="*/ 6878472 w 6878472"/>
                <a:gd name="connsiteY5" fmla="*/ 13647 h 338768"/>
                <a:gd name="connsiteX0" fmla="*/ 0 w 6878472"/>
                <a:gd name="connsiteY0" fmla="*/ 0 h 346456"/>
                <a:gd name="connsiteX1" fmla="*/ 1713308 w 6878472"/>
                <a:gd name="connsiteY1" fmla="*/ 3599 h 346456"/>
                <a:gd name="connsiteX2" fmla="*/ 2853484 w 6878472"/>
                <a:gd name="connsiteY2" fmla="*/ 291905 h 346456"/>
                <a:gd name="connsiteX3" fmla="*/ 3984559 w 6878472"/>
                <a:gd name="connsiteY3" fmla="*/ 305940 h 346456"/>
                <a:gd name="connsiteX4" fmla="*/ 5134933 w 6878472"/>
                <a:gd name="connsiteY4" fmla="*/ 10972 h 346456"/>
                <a:gd name="connsiteX5" fmla="*/ 6878472 w 6878472"/>
                <a:gd name="connsiteY5" fmla="*/ 13647 h 346456"/>
                <a:gd name="connsiteX0" fmla="*/ 0 w 6878472"/>
                <a:gd name="connsiteY0" fmla="*/ 0 h 341224"/>
                <a:gd name="connsiteX1" fmla="*/ 1713308 w 6878472"/>
                <a:gd name="connsiteY1" fmla="*/ 3599 h 341224"/>
                <a:gd name="connsiteX2" fmla="*/ 2853484 w 6878472"/>
                <a:gd name="connsiteY2" fmla="*/ 291905 h 341224"/>
                <a:gd name="connsiteX3" fmla="*/ 3984559 w 6878472"/>
                <a:gd name="connsiteY3" fmla="*/ 305940 h 341224"/>
                <a:gd name="connsiteX4" fmla="*/ 5134933 w 6878472"/>
                <a:gd name="connsiteY4" fmla="*/ 10972 h 341224"/>
                <a:gd name="connsiteX5" fmla="*/ 6878472 w 6878472"/>
                <a:gd name="connsiteY5" fmla="*/ 13647 h 341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78472" h="341224">
                  <a:moveTo>
                    <a:pt x="0" y="0"/>
                  </a:moveTo>
                  <a:lnTo>
                    <a:pt x="1713308" y="3599"/>
                  </a:lnTo>
                  <a:cubicBezTo>
                    <a:pt x="2130238" y="143946"/>
                    <a:pt x="2438071" y="212018"/>
                    <a:pt x="2853484" y="291905"/>
                  </a:cubicBezTo>
                  <a:cubicBezTo>
                    <a:pt x="3268897" y="371792"/>
                    <a:pt x="3611692" y="338014"/>
                    <a:pt x="3984559" y="305940"/>
                  </a:cubicBezTo>
                  <a:cubicBezTo>
                    <a:pt x="4519658" y="222247"/>
                    <a:pt x="4652614" y="146949"/>
                    <a:pt x="5134933" y="10972"/>
                  </a:cubicBez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1901586" y="5327861"/>
              <a:ext cx="6878472" cy="13647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 rot="5340000">
              <a:off x="662277" y="4222029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 rot="5340000">
              <a:off x="1797885" y="4222029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rot="5340000">
              <a:off x="5224685" y="4200566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rot="5340000">
              <a:off x="4077286" y="4209437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rot="5340000">
              <a:off x="2949038" y="4200567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 rot="5340000">
              <a:off x="6359193" y="4200565"/>
              <a:ext cx="3631174" cy="45719"/>
            </a:xfrm>
            <a:custGeom>
              <a:avLst/>
              <a:gdLst>
                <a:gd name="connsiteX0" fmla="*/ 0 w 6878472"/>
                <a:gd name="connsiteY0" fmla="*/ 0 h 13647"/>
                <a:gd name="connsiteX1" fmla="*/ 6878472 w 6878472"/>
                <a:gd name="connsiteY1" fmla="*/ 13647 h 1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472" h="13647">
                  <a:moveTo>
                    <a:pt x="0" y="0"/>
                  </a:moveTo>
                  <a:lnTo>
                    <a:pt x="6878472" y="13647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9547" y="2429303"/>
              <a:ext cx="6871648" cy="360300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2332855" y="2982719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8037620" y="2988860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6896667" y="2988860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5755713" y="3237156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4614760" y="3237156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3473808" y="2982719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2332855" y="4090463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8037620" y="4096604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6896667" y="4096604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5755713" y="3807755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4614760" y="3836026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3473808" y="4090463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2332855" y="5184131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8037620" y="5204348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6896667" y="5204348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5755714" y="5198207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4614761" y="5198207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3473808" y="5198207"/>
              <a:ext cx="274320" cy="274320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4271173" y="3567742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  <p:sp>
          <p:nvSpPr>
            <p:cNvPr id="34" name="Flowchart: Connector 33"/>
            <p:cNvSpPr/>
            <p:nvPr/>
          </p:nvSpPr>
          <p:spPr>
            <a:xfrm>
              <a:off x="5160500" y="3546416"/>
              <a:ext cx="274320" cy="274320"/>
            </a:xfrm>
            <a:prstGeom prst="flowChartConnector">
              <a:avLst/>
            </a:prstGeom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05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BCS theory</a:t>
            </a:r>
          </a:p>
        </p:txBody>
      </p:sp>
      <p:sp>
        <p:nvSpPr>
          <p:cNvPr id="39" name="Oval 38"/>
          <p:cNvSpPr/>
          <p:nvPr/>
        </p:nvSpPr>
        <p:spPr>
          <a:xfrm>
            <a:off x="2349573" y="1037228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2349573" y="1831246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b="1" dirty="0"/>
          </a:p>
        </p:txBody>
      </p:sp>
      <p:sp>
        <p:nvSpPr>
          <p:cNvPr id="41" name="Oval 40"/>
          <p:cNvSpPr/>
          <p:nvPr/>
        </p:nvSpPr>
        <p:spPr>
          <a:xfrm>
            <a:off x="3172533" y="1831246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b="1" dirty="0"/>
          </a:p>
        </p:txBody>
      </p:sp>
      <p:sp>
        <p:nvSpPr>
          <p:cNvPr id="42" name="Oval 41"/>
          <p:cNvSpPr/>
          <p:nvPr/>
        </p:nvSpPr>
        <p:spPr>
          <a:xfrm>
            <a:off x="3172533" y="1037228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+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715333" y="1265246"/>
            <a:ext cx="52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e</a:t>
            </a:r>
            <a:r>
              <a:rPr lang="en-US" sz="3600" b="1" baseline="30000" dirty="0" smtClean="0">
                <a:solidFill>
                  <a:srgbClr val="002060"/>
                </a:solidFill>
              </a:rPr>
              <a:t>-</a:t>
            </a:r>
            <a:endParaRPr lang="en-US" sz="3200" b="1" baseline="30000" dirty="0">
              <a:solidFill>
                <a:srgbClr val="0020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38605" y="1266140"/>
            <a:ext cx="52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e</a:t>
            </a:r>
            <a:r>
              <a:rPr lang="en-US" sz="3600" b="1" baseline="30000" dirty="0" smtClean="0">
                <a:solidFill>
                  <a:srgbClr val="002060"/>
                </a:solidFill>
              </a:rPr>
              <a:t>-</a:t>
            </a:r>
            <a:endParaRPr lang="en-US" sz="3200" b="1" baseline="30000" dirty="0">
              <a:solidFill>
                <a:srgbClr val="002060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025437" y="1631006"/>
            <a:ext cx="731520" cy="894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6096000" y="2238198"/>
            <a:ext cx="3629025" cy="282222"/>
          </a:xfrm>
          <a:custGeom>
            <a:avLst/>
            <a:gdLst>
              <a:gd name="connsiteX0" fmla="*/ 0 w 3629025"/>
              <a:gd name="connsiteY0" fmla="*/ 723186 h 1480423"/>
              <a:gd name="connsiteX1" fmla="*/ 271463 w 3629025"/>
              <a:gd name="connsiteY1" fmla="*/ 23098 h 1480423"/>
              <a:gd name="connsiteX2" fmla="*/ 671513 w 3629025"/>
              <a:gd name="connsiteY2" fmla="*/ 1480423 h 1480423"/>
              <a:gd name="connsiteX3" fmla="*/ 1085850 w 3629025"/>
              <a:gd name="connsiteY3" fmla="*/ 23098 h 1480423"/>
              <a:gd name="connsiteX4" fmla="*/ 1543050 w 3629025"/>
              <a:gd name="connsiteY4" fmla="*/ 1451848 h 1480423"/>
              <a:gd name="connsiteX5" fmla="*/ 1957388 w 3629025"/>
              <a:gd name="connsiteY5" fmla="*/ 23098 h 1480423"/>
              <a:gd name="connsiteX6" fmla="*/ 2457450 w 3629025"/>
              <a:gd name="connsiteY6" fmla="*/ 1466136 h 1480423"/>
              <a:gd name="connsiteX7" fmla="*/ 2843213 w 3629025"/>
              <a:gd name="connsiteY7" fmla="*/ 23098 h 1480423"/>
              <a:gd name="connsiteX8" fmla="*/ 3328988 w 3629025"/>
              <a:gd name="connsiteY8" fmla="*/ 1466136 h 1480423"/>
              <a:gd name="connsiteX9" fmla="*/ 3629025 w 3629025"/>
              <a:gd name="connsiteY9" fmla="*/ 723186 h 1480423"/>
              <a:gd name="connsiteX10" fmla="*/ 3629025 w 3629025"/>
              <a:gd name="connsiteY10" fmla="*/ 723186 h 148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9025" h="1480423">
                <a:moveTo>
                  <a:pt x="0" y="723186"/>
                </a:moveTo>
                <a:cubicBezTo>
                  <a:pt x="79772" y="310039"/>
                  <a:pt x="159544" y="-103108"/>
                  <a:pt x="271463" y="23098"/>
                </a:cubicBezTo>
                <a:cubicBezTo>
                  <a:pt x="383382" y="149304"/>
                  <a:pt x="535782" y="1480423"/>
                  <a:pt x="671513" y="1480423"/>
                </a:cubicBezTo>
                <a:cubicBezTo>
                  <a:pt x="807244" y="1480423"/>
                  <a:pt x="940594" y="27860"/>
                  <a:pt x="1085850" y="23098"/>
                </a:cubicBezTo>
                <a:cubicBezTo>
                  <a:pt x="1231106" y="18336"/>
                  <a:pt x="1397794" y="1451848"/>
                  <a:pt x="1543050" y="1451848"/>
                </a:cubicBezTo>
                <a:cubicBezTo>
                  <a:pt x="1688306" y="1451848"/>
                  <a:pt x="1804988" y="20717"/>
                  <a:pt x="1957388" y="23098"/>
                </a:cubicBezTo>
                <a:cubicBezTo>
                  <a:pt x="2109788" y="25479"/>
                  <a:pt x="2309813" y="1466136"/>
                  <a:pt x="2457450" y="1466136"/>
                </a:cubicBezTo>
                <a:cubicBezTo>
                  <a:pt x="2605087" y="1466136"/>
                  <a:pt x="2697957" y="23098"/>
                  <a:pt x="2843213" y="23098"/>
                </a:cubicBezTo>
                <a:cubicBezTo>
                  <a:pt x="2988469" y="23098"/>
                  <a:pt x="3198019" y="1349455"/>
                  <a:pt x="3328988" y="1466136"/>
                </a:cubicBezTo>
                <a:cubicBezTo>
                  <a:pt x="3459957" y="1582817"/>
                  <a:pt x="3629025" y="723186"/>
                  <a:pt x="3629025" y="723186"/>
                </a:cubicBezTo>
                <a:lnTo>
                  <a:pt x="3629025" y="723186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943143" y="2196429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</a:t>
            </a:r>
            <a:endParaRPr lang="en-US" b="1" dirty="0"/>
          </a:p>
        </p:txBody>
      </p:sp>
      <p:sp>
        <p:nvSpPr>
          <p:cNvPr id="52" name="Oval 51"/>
          <p:cNvSpPr/>
          <p:nvPr/>
        </p:nvSpPr>
        <p:spPr>
          <a:xfrm>
            <a:off x="9557379" y="2196429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655654" y="2390383"/>
            <a:ext cx="52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e</a:t>
            </a:r>
            <a:r>
              <a:rPr lang="en-US" sz="3600" b="1" baseline="30000" dirty="0" smtClean="0">
                <a:solidFill>
                  <a:srgbClr val="002060"/>
                </a:solidFill>
              </a:rPr>
              <a:t>-</a:t>
            </a:r>
            <a:endParaRPr lang="en-US" sz="3200" b="1" baseline="30000" dirty="0">
              <a:solidFill>
                <a:srgbClr val="00206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38605" y="3200490"/>
            <a:ext cx="52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e</a:t>
            </a:r>
            <a:r>
              <a:rPr lang="en-US" sz="3600" b="1" baseline="30000" dirty="0" smtClean="0">
                <a:solidFill>
                  <a:srgbClr val="002060"/>
                </a:solidFill>
              </a:rPr>
              <a:t>-</a:t>
            </a:r>
            <a:endParaRPr lang="en-US" sz="3200" b="1" baseline="30000" dirty="0">
              <a:solidFill>
                <a:srgbClr val="002060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1899517" y="3266169"/>
            <a:ext cx="1519553" cy="513638"/>
          </a:xfrm>
          <a:custGeom>
            <a:avLst/>
            <a:gdLst>
              <a:gd name="connsiteX0" fmla="*/ 0 w 3629025"/>
              <a:gd name="connsiteY0" fmla="*/ 723186 h 1480423"/>
              <a:gd name="connsiteX1" fmla="*/ 271463 w 3629025"/>
              <a:gd name="connsiteY1" fmla="*/ 23098 h 1480423"/>
              <a:gd name="connsiteX2" fmla="*/ 671513 w 3629025"/>
              <a:gd name="connsiteY2" fmla="*/ 1480423 h 1480423"/>
              <a:gd name="connsiteX3" fmla="*/ 1085850 w 3629025"/>
              <a:gd name="connsiteY3" fmla="*/ 23098 h 1480423"/>
              <a:gd name="connsiteX4" fmla="*/ 1543050 w 3629025"/>
              <a:gd name="connsiteY4" fmla="*/ 1451848 h 1480423"/>
              <a:gd name="connsiteX5" fmla="*/ 1957388 w 3629025"/>
              <a:gd name="connsiteY5" fmla="*/ 23098 h 1480423"/>
              <a:gd name="connsiteX6" fmla="*/ 2457450 w 3629025"/>
              <a:gd name="connsiteY6" fmla="*/ 1466136 h 1480423"/>
              <a:gd name="connsiteX7" fmla="*/ 2843213 w 3629025"/>
              <a:gd name="connsiteY7" fmla="*/ 23098 h 1480423"/>
              <a:gd name="connsiteX8" fmla="*/ 3328988 w 3629025"/>
              <a:gd name="connsiteY8" fmla="*/ 1466136 h 1480423"/>
              <a:gd name="connsiteX9" fmla="*/ 3629025 w 3629025"/>
              <a:gd name="connsiteY9" fmla="*/ 723186 h 1480423"/>
              <a:gd name="connsiteX10" fmla="*/ 3629025 w 3629025"/>
              <a:gd name="connsiteY10" fmla="*/ 723186 h 148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29025" h="1480423">
                <a:moveTo>
                  <a:pt x="0" y="723186"/>
                </a:moveTo>
                <a:cubicBezTo>
                  <a:pt x="79772" y="310039"/>
                  <a:pt x="159544" y="-103108"/>
                  <a:pt x="271463" y="23098"/>
                </a:cubicBezTo>
                <a:cubicBezTo>
                  <a:pt x="383382" y="149304"/>
                  <a:pt x="535782" y="1480423"/>
                  <a:pt x="671513" y="1480423"/>
                </a:cubicBezTo>
                <a:cubicBezTo>
                  <a:pt x="807244" y="1480423"/>
                  <a:pt x="940594" y="27860"/>
                  <a:pt x="1085850" y="23098"/>
                </a:cubicBezTo>
                <a:cubicBezTo>
                  <a:pt x="1231106" y="18336"/>
                  <a:pt x="1397794" y="1451848"/>
                  <a:pt x="1543050" y="1451848"/>
                </a:cubicBezTo>
                <a:cubicBezTo>
                  <a:pt x="1688306" y="1451848"/>
                  <a:pt x="1804988" y="20717"/>
                  <a:pt x="1957388" y="23098"/>
                </a:cubicBezTo>
                <a:cubicBezTo>
                  <a:pt x="2109788" y="25479"/>
                  <a:pt x="2309813" y="1466136"/>
                  <a:pt x="2457450" y="1466136"/>
                </a:cubicBezTo>
                <a:cubicBezTo>
                  <a:pt x="2605087" y="1466136"/>
                  <a:pt x="2697957" y="23098"/>
                  <a:pt x="2843213" y="23098"/>
                </a:cubicBezTo>
                <a:cubicBezTo>
                  <a:pt x="2988469" y="23098"/>
                  <a:pt x="3198019" y="1349455"/>
                  <a:pt x="3328988" y="1466136"/>
                </a:cubicBezTo>
                <a:cubicBezTo>
                  <a:pt x="3459957" y="1582817"/>
                  <a:pt x="3629025" y="723186"/>
                  <a:pt x="3629025" y="723186"/>
                </a:cubicBezTo>
                <a:lnTo>
                  <a:pt x="3629025" y="723186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969404" y="2757370"/>
            <a:ext cx="1379778" cy="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276902" y="2523619"/>
            <a:ext cx="730385" cy="1202905"/>
            <a:chOff x="5276902" y="2550915"/>
            <a:chExt cx="730385" cy="120290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5276902" y="2550915"/>
              <a:ext cx="730385" cy="9738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424339" y="3292155"/>
              <a:ext cx="288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k</a:t>
              </a:r>
              <a:endParaRPr lang="en-US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76902" y="1044495"/>
            <a:ext cx="1260057" cy="1158172"/>
            <a:chOff x="5276902" y="1044495"/>
            <a:chExt cx="1260057" cy="1158172"/>
          </a:xfrm>
        </p:grpSpPr>
        <p:cxnSp>
          <p:nvCxnSpPr>
            <p:cNvPr id="22" name="Straight Arrow Connector 21"/>
            <p:cNvCxnSpPr/>
            <p:nvPr/>
          </p:nvCxnSpPr>
          <p:spPr>
            <a:xfrm flipH="1" flipV="1">
              <a:off x="5276902" y="1228820"/>
              <a:ext cx="730385" cy="9738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477614" y="1044495"/>
              <a:ext cx="1059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K – q 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866888" y="2523619"/>
            <a:ext cx="1392515" cy="1202905"/>
            <a:chOff x="9866888" y="2550915"/>
            <a:chExt cx="1392515" cy="1202905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9866888" y="2550915"/>
              <a:ext cx="730385" cy="9738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709113" y="3292155"/>
              <a:ext cx="550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K’</a:t>
              </a:r>
              <a:endParaRPr lang="en-US" b="1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867864" y="1044495"/>
            <a:ext cx="1856674" cy="1159121"/>
            <a:chOff x="9867864" y="1044495"/>
            <a:chExt cx="1856674" cy="1159121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9867864" y="1229769"/>
              <a:ext cx="730385" cy="97384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0665193" y="1044495"/>
              <a:ext cx="10593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K’ + q </a:t>
              </a:r>
              <a:endParaRPr lang="en-US" b="1" dirty="0"/>
            </a:p>
          </p:txBody>
        </p:sp>
      </p:grp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8238" y="4085421"/>
            <a:ext cx="12183762" cy="409639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Suppose an electron of wave vector k is emitted a phonon q which is absorbed by an electron k’.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4142" y="4571447"/>
            <a:ext cx="12157858" cy="1381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Here, 1</a:t>
            </a:r>
            <a:r>
              <a:rPr lang="en-US" sz="2400" baseline="30000" dirty="0" smtClean="0">
                <a:solidFill>
                  <a:schemeClr val="tx1"/>
                </a:solidFill>
              </a:rPr>
              <a:t>st</a:t>
            </a:r>
            <a:r>
              <a:rPr lang="en-US" sz="2400" dirty="0" smtClean="0">
                <a:solidFill>
                  <a:schemeClr val="tx1"/>
                </a:solidFill>
              </a:rPr>
              <a:t> electron emits phonon so, it will be k – q and 2</a:t>
            </a:r>
            <a:r>
              <a:rPr lang="en-US" sz="2400" baseline="30000" dirty="0" smtClean="0">
                <a:solidFill>
                  <a:schemeClr val="tx1"/>
                </a:solidFill>
              </a:rPr>
              <a:t>nd</a:t>
            </a:r>
            <a:r>
              <a:rPr lang="en-US" sz="2400" dirty="0" smtClean="0">
                <a:solidFill>
                  <a:schemeClr val="tx1"/>
                </a:solidFill>
              </a:rPr>
              <a:t> electron absorbs this phonon and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becomes k’ + q.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These electron forms cooper pairs.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80395" y="1654267"/>
            <a:ext cx="550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7465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repeatCount="indefinite" accel="5000" decel="5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12071 2.22222E-6 " pathEditMode="relative" rAng="0" ptsTypes="AA">
                                      <p:cBhvr>
                                        <p:cTn id="51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C 0.00144 -0.01898 0.00339 -0.03704 0.0073 -0.03704 C 0.01159 -0.03704 0.01316 -0.01898 0.01459 -7.40741E-7 C 0.01654 0.02107 0.01797 0.0419 0.02292 0.0419 C 0.02735 0.0419 0.02878 0.02107 0.03073 -7.40741E-7 C 0.03165 -0.01898 0.0336 -0.03704 0.03803 -0.03704 C 0.04193 -0.03704 0.04388 -0.01898 0.04532 -7.40741E-7 C 0.04688 0.02107 0.04883 0.0419 0.05313 0.0419 C 0.05756 0.0419 0.06107 -7.40741E-7 0.06107 0.00023 C 0.0625 -0.01898 0.06394 -0.03704 0.06836 -0.03704 C 0.07266 -0.03704 0.07422 -0.01898 0.07566 -7.40741E-7 C 0.07761 0.02107 0.07904 0.0419 0.08399 0.0419 C 0.08842 0.0419 0.08985 0.02107 0.09128 -7.40741E-7 C 0.09323 -0.01898 0.09467 -0.03704 0.09909 -0.03704 C 0.103 -0.03704 0.10495 -0.01898 0.10638 -7.40741E-7 C 0.10795 0.02107 0.1099 0.0419 0.1142 0.0419 C 0.11862 0.0419 0.12006 0.02107 0.12214 -7.40741E-7 " pathEditMode="relative" rAng="0" ptsTypes="AAAAAAAAAAAAAAAAA">
                                      <p:cBhvr>
                                        <p:cTn id="53" dur="2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2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50" grpId="0" animBg="1"/>
      <p:bldP spid="47" grpId="0" animBg="1"/>
      <p:bldP spid="52" grpId="0" animBg="1"/>
      <p:bldP spid="53" grpId="0"/>
      <p:bldP spid="53" grpId="1"/>
      <p:bldP spid="54" grpId="0"/>
      <p:bldP spid="54" grpId="1"/>
      <p:bldP spid="55" grpId="0" animBg="1"/>
      <p:bldP spid="33" grpId="0" uiExpand="1" build="p"/>
      <p:bldP spid="34" grpId="0" uiExpand="1" build="p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783803"/>
            <a:ext cx="12191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These </a:t>
            </a:r>
            <a:r>
              <a:rPr lang="en-US" sz="2800" dirty="0">
                <a:solidFill>
                  <a:srgbClr val="0070C0"/>
                </a:solidFill>
              </a:rPr>
              <a:t>outer-most orbit electrons </a:t>
            </a:r>
            <a:r>
              <a:rPr lang="en-US" sz="2800" dirty="0"/>
              <a:t>are known by various names </a:t>
            </a:r>
            <a:r>
              <a:rPr lang="en-US" sz="2800" dirty="0">
                <a:solidFill>
                  <a:srgbClr val="0070C0"/>
                </a:solidFill>
              </a:rPr>
              <a:t>valence electrons</a:t>
            </a:r>
            <a:r>
              <a:rPr lang="en-US" sz="2800" dirty="0"/>
              <a:t>, free</a:t>
            </a:r>
          </a:p>
          <a:p>
            <a:r>
              <a:rPr lang="en-US" sz="2800" dirty="0"/>
              <a:t>electrons, electric charge (Q), charge carriers, etc…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06580" y="2404452"/>
            <a:ext cx="1701423" cy="1657066"/>
            <a:chOff x="10040796" y="1573185"/>
            <a:chExt cx="1701423" cy="1657066"/>
          </a:xfrm>
        </p:grpSpPr>
        <p:sp>
          <p:nvSpPr>
            <p:cNvPr id="51" name="Oval 50"/>
            <p:cNvSpPr/>
            <p:nvPr/>
          </p:nvSpPr>
          <p:spPr>
            <a:xfrm>
              <a:off x="10040796" y="1573185"/>
              <a:ext cx="1701423" cy="1657066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10370617" y="1957597"/>
              <a:ext cx="1030409" cy="931460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0714087" y="2232827"/>
              <a:ext cx="332098" cy="328683"/>
            </a:xfrm>
            <a:prstGeom prst="ellipse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4" name="Plus 53"/>
            <p:cNvSpPr/>
            <p:nvPr/>
          </p:nvSpPr>
          <p:spPr>
            <a:xfrm>
              <a:off x="10700439" y="2219179"/>
              <a:ext cx="345746" cy="342331"/>
            </a:xfrm>
            <a:prstGeom prst="mathPlus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024695" y="2134825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e</a:t>
            </a:r>
            <a:r>
              <a:rPr lang="en-US" sz="2800" baseline="30000" dirty="0">
                <a:latin typeface="+mj-lt"/>
              </a:rPr>
              <a:t>-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2781750" y="2227345"/>
            <a:ext cx="4069577" cy="2100557"/>
            <a:chOff x="3813121" y="4465289"/>
            <a:chExt cx="4069577" cy="2100557"/>
          </a:xfrm>
        </p:grpSpPr>
        <p:grpSp>
          <p:nvGrpSpPr>
            <p:cNvPr id="78" name="Group 77"/>
            <p:cNvGrpSpPr/>
            <p:nvPr/>
          </p:nvGrpSpPr>
          <p:grpSpPr>
            <a:xfrm>
              <a:off x="3813121" y="4465289"/>
              <a:ext cx="4002129" cy="2100557"/>
              <a:chOff x="3813121" y="4465289"/>
              <a:chExt cx="4002129" cy="2100557"/>
            </a:xfrm>
          </p:grpSpPr>
          <p:sp>
            <p:nvSpPr>
              <p:cNvPr id="80" name="Can 79"/>
              <p:cNvSpPr/>
              <p:nvPr/>
            </p:nvSpPr>
            <p:spPr>
              <a:xfrm rot="5400000" flipH="1">
                <a:off x="5287539" y="3463492"/>
                <a:ext cx="1053293" cy="4002129"/>
              </a:xfrm>
              <a:prstGeom prst="can">
                <a:avLst/>
              </a:prstGeom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146912" y="6042626"/>
                <a:ext cx="15295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cs typeface="Times New Roman" panose="02020603050405020304" pitchFamily="18" charset="0"/>
                  </a:rPr>
                  <a:t>Cu </a:t>
                </a:r>
                <a:r>
                  <a:rPr lang="en-US" sz="2800" b="1" dirty="0">
                    <a:cs typeface="Times New Roman" panose="02020603050405020304" pitchFamily="18" charset="0"/>
                  </a:rPr>
                  <a:t>(Wire)</a:t>
                </a:r>
                <a:endParaRPr lang="en-US" b="1" dirty="0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>
                <a:off x="6542701" y="4692244"/>
                <a:ext cx="118096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H="1">
                <a:off x="3916321" y="4692244"/>
                <a:ext cx="130979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angle 83"/>
              <p:cNvSpPr/>
              <p:nvPr/>
            </p:nvSpPr>
            <p:spPr>
              <a:xfrm>
                <a:off x="5370531" y="4465289"/>
                <a:ext cx="10823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solidFill>
                      <a:srgbClr val="002060"/>
                    </a:solidFill>
                    <a:cs typeface="Times New Roman" panose="02020603050405020304" pitchFamily="18" charset="0"/>
                  </a:rPr>
                  <a:t>L = 1 m</a:t>
                </a:r>
                <a:endParaRPr lang="en-US" b="1" dirty="0">
                  <a:solidFill>
                    <a:srgbClr val="002060"/>
                  </a:solidFill>
                </a:endParaRPr>
              </a:p>
            </p:txBody>
          </p:sp>
        </p:grpSp>
        <p:sp>
          <p:nvSpPr>
            <p:cNvPr id="79" name="Rectangle 78"/>
            <p:cNvSpPr/>
            <p:nvPr/>
          </p:nvSpPr>
          <p:spPr>
            <a:xfrm>
              <a:off x="7513686" y="5220076"/>
              <a:ext cx="3690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cs typeface="Times New Roman" panose="02020603050405020304" pitchFamily="18" charset="0"/>
                </a:rPr>
                <a:t>A</a:t>
              </a:r>
              <a:endParaRPr lang="en-US" sz="2400" dirty="0"/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6897306" y="2948730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258915" y="2620652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891233" y="2620652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657513" y="2620652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053273" y="2620652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660199" y="2948730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7278002" y="2936120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055882" y="2936120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918529" y="3263146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667774" y="3263146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271929" y="3250536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049809" y="3250536"/>
            <a:ext cx="453135" cy="50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grpSp>
        <p:nvGrpSpPr>
          <p:cNvPr id="106" name="Group 105"/>
          <p:cNvGrpSpPr/>
          <p:nvPr/>
        </p:nvGrpSpPr>
        <p:grpSpPr>
          <a:xfrm rot="425435">
            <a:off x="9174497" y="3208148"/>
            <a:ext cx="2256488" cy="1792468"/>
            <a:chOff x="943912" y="5220077"/>
            <a:chExt cx="1713419" cy="1117484"/>
          </a:xfrm>
        </p:grpSpPr>
        <p:cxnSp>
          <p:nvCxnSpPr>
            <p:cNvPr id="107" name="Straight Arrow Connector 106"/>
            <p:cNvCxnSpPr/>
            <p:nvPr/>
          </p:nvCxnSpPr>
          <p:spPr>
            <a:xfrm flipH="1" flipV="1">
              <a:off x="943912" y="5220077"/>
              <a:ext cx="508310" cy="3381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1941089" y="5861692"/>
              <a:ext cx="716241" cy="47586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>
          <a:xfrm>
            <a:off x="406580" y="4750131"/>
            <a:ext cx="88724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</a:t>
            </a:r>
            <a:r>
              <a:rPr lang="en-US" sz="2800" dirty="0">
                <a:solidFill>
                  <a:srgbClr val="0070C0"/>
                </a:solidFill>
              </a:rPr>
              <a:t> rate</a:t>
            </a:r>
            <a:r>
              <a:rPr lang="en-US" sz="2800" dirty="0"/>
              <a:t> of flow of </a:t>
            </a:r>
            <a:r>
              <a:rPr lang="en-US" sz="2800" dirty="0">
                <a:solidFill>
                  <a:srgbClr val="0070C0"/>
                </a:solidFill>
              </a:rPr>
              <a:t>electric charge (e</a:t>
            </a:r>
            <a:r>
              <a:rPr lang="en-US" sz="2800" baseline="30000" dirty="0">
                <a:solidFill>
                  <a:srgbClr val="0070C0"/>
                </a:solidFill>
              </a:rPr>
              <a:t>-</a:t>
            </a:r>
            <a:r>
              <a:rPr lang="en-US" sz="2800" dirty="0">
                <a:solidFill>
                  <a:srgbClr val="0070C0"/>
                </a:solidFill>
              </a:rPr>
              <a:t>)</a:t>
            </a:r>
            <a:r>
              <a:rPr lang="en-US" sz="2800" dirty="0"/>
              <a:t> is known as </a:t>
            </a:r>
            <a:r>
              <a:rPr lang="en-US" sz="2800" dirty="0">
                <a:solidFill>
                  <a:srgbClr val="0070C0"/>
                </a:solidFill>
              </a:rPr>
              <a:t>current (I)</a:t>
            </a:r>
            <a:r>
              <a:rPr lang="en-US" sz="2800" dirty="0"/>
              <a:t>.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8844167" y="2154087"/>
            <a:ext cx="3089796" cy="2123792"/>
            <a:chOff x="221805" y="2105171"/>
            <a:chExt cx="3073317" cy="2123792"/>
          </a:xfrm>
          <a:noFill/>
        </p:grpSpPr>
        <p:grpSp>
          <p:nvGrpSpPr>
            <p:cNvPr id="97" name="Group 96"/>
            <p:cNvGrpSpPr/>
            <p:nvPr/>
          </p:nvGrpSpPr>
          <p:grpSpPr>
            <a:xfrm>
              <a:off x="221805" y="2105171"/>
              <a:ext cx="3073317" cy="2123792"/>
              <a:chOff x="398580" y="4249712"/>
              <a:chExt cx="3073317" cy="2123792"/>
            </a:xfrm>
            <a:grpFill/>
          </p:grpSpPr>
          <p:sp>
            <p:nvSpPr>
              <p:cNvPr id="98" name="Rounded Rectangle 97"/>
              <p:cNvSpPr/>
              <p:nvPr/>
            </p:nvSpPr>
            <p:spPr>
              <a:xfrm>
                <a:off x="398580" y="4249712"/>
                <a:ext cx="3073317" cy="2123792"/>
              </a:xfrm>
              <a:prstGeom prst="round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12203" y="4700301"/>
                <a:ext cx="340158" cy="46166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0</a:t>
                </a:r>
                <a:endParaRPr lang="en-US" b="1" dirty="0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022062" y="4401981"/>
                <a:ext cx="495649" cy="46166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10</a:t>
                </a:r>
                <a:endParaRPr lang="en-US" b="1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687413" y="4267779"/>
                <a:ext cx="495649" cy="46166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20</a:t>
                </a:r>
                <a:endParaRPr lang="en-US" b="1" dirty="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2353392" y="4403833"/>
                <a:ext cx="495649" cy="461665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2400" b="1" dirty="0"/>
                  <a:t>30</a:t>
                </a:r>
                <a:endParaRPr lang="en-US" b="1" dirty="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738563" y="5676788"/>
                <a:ext cx="399468" cy="523220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2800" b="1" u="sng" dirty="0"/>
                  <a:t>A</a:t>
                </a:r>
                <a:endParaRPr lang="en-US" b="1" u="sng" dirty="0"/>
              </a:p>
            </p:txBody>
          </p:sp>
        </p:grpSp>
        <p:sp>
          <p:nvSpPr>
            <p:cNvPr id="109" name="Rectangle 108"/>
            <p:cNvSpPr/>
            <p:nvPr/>
          </p:nvSpPr>
          <p:spPr>
            <a:xfrm>
              <a:off x="2629770" y="2555760"/>
              <a:ext cx="495649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2400" b="1" dirty="0"/>
                <a:t>40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942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024 C 0.0388 -0.00024 0.07018 0.05416 0.07018 0.12106 C 0.07018 0.18796 0.0388 0.24259 0.00026 0.24259 C -0.03828 0.24259 -0.0694 0.18796 -0.0694 0.12106 C -0.0694 0.05416 -0.03828 -0.00024 0.00026 -0.00024 Z " pathEditMode="relative" rAng="0" ptsTypes="AAAAA">
                                      <p:cBhvr>
                                        <p:cTn id="3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5" presetClass="path" presetSubtype="0" repeatCount="indefinite" accel="16000" decel="16000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9167E-6 4.81481E-6 L -0.32747 4.81481E-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80" y="0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0 L -0.32018 0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16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0 L -0.32578 0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58333E-6 0 L -0.31705 0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54167E-6 0 L -0.31368 0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90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4.81481E-6 L -0.31836 4.81481E-6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24" y="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9167E-6 -4.81481E-6 L -0.32174 -4.81481E-6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125E-6 -4.81481E-6 L -0.31394 -4.81481E-6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03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9167E-6 -1.11022E-16 L -0.3293 -1.11022E-16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71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-1.11022E-16 L -0.31901 -1.11022E-16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95833E-6 1.85185E-6 L -0.32122 1.85185E-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68" y="0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35" presetClass="path" presetSubtype="0" repeatCount="indefinite" accel="16000" decel="16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1.85185E-6 L -0.31342 1.85185E-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5400000">
                                      <p:cBhvr>
                                        <p:cTn id="119" dur="1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3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55" grpId="0"/>
      <p:bldP spid="55" grpId="1"/>
      <p:bldP spid="85" grpId="0"/>
      <p:bldP spid="85" grpId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1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Cooper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3445"/>
            <a:ext cx="12192000" cy="1351118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The fundamental of </a:t>
            </a:r>
            <a:r>
              <a:rPr lang="en-US" sz="2400" dirty="0" smtClean="0">
                <a:solidFill>
                  <a:srgbClr val="0070C0"/>
                </a:solidFill>
              </a:rPr>
              <a:t>BCS theory </a:t>
            </a:r>
            <a:r>
              <a:rPr lang="en-US" sz="2400" dirty="0" smtClean="0">
                <a:solidFill>
                  <a:schemeClr val="tx1"/>
                </a:solidFill>
              </a:rPr>
              <a:t>is that superconductivity occurs when an </a:t>
            </a:r>
            <a:r>
              <a:rPr lang="en-US" sz="2400" dirty="0" smtClean="0">
                <a:solidFill>
                  <a:srgbClr val="0070C0"/>
                </a:solidFill>
              </a:rPr>
              <a:t>attractive interaction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between </a:t>
            </a:r>
            <a:r>
              <a:rPr lang="en-US" sz="2400" dirty="0" smtClean="0">
                <a:solidFill>
                  <a:srgbClr val="0070C0"/>
                </a:solidFill>
              </a:rPr>
              <a:t>two electrons</a:t>
            </a:r>
            <a:r>
              <a:rPr lang="en-US" sz="2400" dirty="0" smtClean="0">
                <a:solidFill>
                  <a:schemeClr val="tx1"/>
                </a:solidFill>
              </a:rPr>
              <a:t>, by mean of </a:t>
            </a:r>
            <a:r>
              <a:rPr lang="en-US" sz="2400" dirty="0" smtClean="0">
                <a:solidFill>
                  <a:srgbClr val="0070C0"/>
                </a:solidFill>
              </a:rPr>
              <a:t>phonon exchange </a:t>
            </a:r>
            <a:r>
              <a:rPr lang="en-US" sz="2400" dirty="0" smtClean="0">
                <a:solidFill>
                  <a:schemeClr val="tx1"/>
                </a:solidFill>
              </a:rPr>
              <a:t>takes place. This dominates the usual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repulsive </a:t>
            </a:r>
            <a:r>
              <a:rPr lang="en-US" sz="2400" dirty="0" smtClean="0">
                <a:solidFill>
                  <a:srgbClr val="0070C0"/>
                </a:solidFill>
              </a:rPr>
              <a:t>Coulomb interaction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271710"/>
            <a:ext cx="12192000" cy="628654"/>
          </a:xfrm>
          <a:prstGeom prst="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“ Two such electrons which interacts alternatively in phonon field are called Cooper Pairs.”</a:t>
            </a:r>
            <a:endParaRPr lang="en-US" sz="2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2900364"/>
            <a:ext cx="12192000" cy="29860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0070C0"/>
                </a:solidFill>
              </a:rPr>
              <a:t>energy of cooper pairs </a:t>
            </a:r>
            <a:r>
              <a:rPr lang="en-US" sz="2400" dirty="0"/>
              <a:t>of electrons in bound state is </a:t>
            </a:r>
            <a:r>
              <a:rPr lang="en-US" sz="2400" dirty="0">
                <a:solidFill>
                  <a:srgbClr val="0070C0"/>
                </a:solidFill>
              </a:rPr>
              <a:t>less</a:t>
            </a:r>
            <a:r>
              <a:rPr lang="en-US" sz="2400" dirty="0"/>
              <a:t> than the </a:t>
            </a:r>
            <a:r>
              <a:rPr lang="en-US" sz="2400" dirty="0">
                <a:solidFill>
                  <a:srgbClr val="0070C0"/>
                </a:solidFill>
              </a:rPr>
              <a:t>energy of electron </a:t>
            </a:r>
            <a:r>
              <a:rPr lang="en-US" sz="2400" dirty="0"/>
              <a:t>in </a:t>
            </a:r>
            <a:r>
              <a:rPr lang="en-US" sz="2400" dirty="0" smtClean="0">
                <a:solidFill>
                  <a:srgbClr val="0070C0"/>
                </a:solidFill>
              </a:rPr>
              <a:t>free </a:t>
            </a: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state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This </a:t>
            </a:r>
            <a:r>
              <a:rPr lang="en-US" sz="2400" dirty="0">
                <a:solidFill>
                  <a:srgbClr val="0070C0"/>
                </a:solidFill>
              </a:rPr>
              <a:t>difference</a:t>
            </a:r>
            <a:r>
              <a:rPr lang="en-US" sz="2400" dirty="0"/>
              <a:t> in energy is due to </a:t>
            </a:r>
            <a:r>
              <a:rPr lang="en-US" sz="2400" dirty="0">
                <a:solidFill>
                  <a:srgbClr val="0070C0"/>
                </a:solidFill>
              </a:rPr>
              <a:t>binding energy</a:t>
            </a:r>
            <a:r>
              <a:rPr lang="en-US" sz="2400" dirty="0"/>
              <a:t>, which is supplied if the </a:t>
            </a:r>
            <a:r>
              <a:rPr lang="en-US" sz="2400" dirty="0">
                <a:solidFill>
                  <a:srgbClr val="0070C0"/>
                </a:solidFill>
              </a:rPr>
              <a:t>pair is broken</a:t>
            </a:r>
            <a:r>
              <a:rPr lang="en-US" sz="24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At lower temperature (lower than T</a:t>
            </a:r>
            <a:r>
              <a:rPr lang="en-US" sz="2400" baseline="-25000" dirty="0"/>
              <a:t>c</a:t>
            </a:r>
            <a:r>
              <a:rPr lang="en-US" sz="2400" dirty="0"/>
              <a:t>), the </a:t>
            </a:r>
            <a:r>
              <a:rPr lang="en-US" sz="2400" dirty="0">
                <a:solidFill>
                  <a:srgbClr val="0070C0"/>
                </a:solidFill>
              </a:rPr>
              <a:t>electron-electron lattice interaction </a:t>
            </a:r>
            <a:r>
              <a:rPr lang="en-US" sz="2400" dirty="0"/>
              <a:t>is stronger </a:t>
            </a:r>
            <a:r>
              <a:rPr lang="en-US" sz="2400" dirty="0" smtClean="0"/>
              <a:t>than</a:t>
            </a: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electron-electron </a:t>
            </a:r>
            <a:r>
              <a:rPr lang="en-US" sz="2400" dirty="0">
                <a:solidFill>
                  <a:srgbClr val="0070C0"/>
                </a:solidFill>
              </a:rPr>
              <a:t>Coulomb repulsive interaction</a:t>
            </a:r>
            <a:r>
              <a:rPr lang="en-US" sz="2400" dirty="0"/>
              <a:t>, which leads to pairing up of valence electrons.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This pairing is complete </a:t>
            </a:r>
            <a:r>
              <a:rPr lang="en-US" sz="2400" dirty="0">
                <a:solidFill>
                  <a:srgbClr val="0070C0"/>
                </a:solidFill>
              </a:rPr>
              <a:t>at T = 0 K </a:t>
            </a:r>
            <a:r>
              <a:rPr lang="en-US" sz="2400" dirty="0"/>
              <a:t>and completely broken at </a:t>
            </a:r>
            <a:r>
              <a:rPr lang="en-US" sz="2400" dirty="0">
                <a:solidFill>
                  <a:srgbClr val="0070C0"/>
                </a:solidFill>
              </a:rPr>
              <a:t>critical temperature </a:t>
            </a:r>
            <a:r>
              <a:rPr lang="en-US" sz="2400" dirty="0"/>
              <a:t>(T</a:t>
            </a:r>
            <a:r>
              <a:rPr lang="en-US" sz="2400" baseline="-25000" dirty="0"/>
              <a:t>c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1024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gap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3444"/>
            <a:ext cx="12192000" cy="1325574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“The </a:t>
            </a:r>
            <a:r>
              <a:rPr lang="en-US" sz="2400" dirty="0" smtClean="0">
                <a:solidFill>
                  <a:srgbClr val="0070C0"/>
                </a:solidFill>
              </a:rPr>
              <a:t>energy difference </a:t>
            </a:r>
            <a:r>
              <a:rPr lang="en-US" sz="2400" dirty="0" smtClean="0">
                <a:solidFill>
                  <a:schemeClr val="tx1"/>
                </a:solidFill>
              </a:rPr>
              <a:t>between the </a:t>
            </a:r>
            <a:r>
              <a:rPr lang="en-US" sz="2400" dirty="0" smtClean="0">
                <a:solidFill>
                  <a:srgbClr val="0070C0"/>
                </a:solidFill>
              </a:rPr>
              <a:t>free state of an electron</a:t>
            </a:r>
            <a:r>
              <a:rPr lang="en-US" sz="2400" dirty="0" smtClean="0">
                <a:solidFill>
                  <a:schemeClr val="tx1"/>
                </a:solidFill>
              </a:rPr>
              <a:t> (i.e. energy of individual electron)</a:t>
            </a:r>
          </a:p>
          <a:p>
            <a:pPr marL="401638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and the </a:t>
            </a:r>
            <a:r>
              <a:rPr lang="en-US" sz="2400" dirty="0" smtClean="0">
                <a:solidFill>
                  <a:srgbClr val="0070C0"/>
                </a:solidFill>
              </a:rPr>
              <a:t>paired state</a:t>
            </a:r>
            <a:r>
              <a:rPr lang="en-US" sz="2400" dirty="0" smtClean="0">
                <a:solidFill>
                  <a:schemeClr val="tx1"/>
                </a:solidFill>
              </a:rPr>
              <a:t> (i.e. energy of paired electron) appears as the </a:t>
            </a:r>
            <a:r>
              <a:rPr lang="en-US" sz="2400" dirty="0" smtClean="0">
                <a:solidFill>
                  <a:srgbClr val="0070C0"/>
                </a:solidFill>
              </a:rPr>
              <a:t>energy gap at the fermi </a:t>
            </a:r>
          </a:p>
          <a:p>
            <a:pPr marL="401638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s</a:t>
            </a:r>
            <a:r>
              <a:rPr lang="en-US" sz="2400" dirty="0" smtClean="0">
                <a:solidFill>
                  <a:srgbClr val="0070C0"/>
                </a:solidFill>
              </a:rPr>
              <a:t>urface</a:t>
            </a:r>
            <a:r>
              <a:rPr lang="en-US" sz="2400" dirty="0" smtClean="0">
                <a:solidFill>
                  <a:schemeClr val="tx1"/>
                </a:solidFill>
              </a:rPr>
              <a:t>”. 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0157117" y="2943223"/>
            <a:ext cx="1046018" cy="2016715"/>
            <a:chOff x="10273145" y="2189018"/>
            <a:chExt cx="872837" cy="1995055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0709564" y="2189018"/>
              <a:ext cx="0" cy="1995055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273145" y="3546764"/>
              <a:ext cx="8728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0273145" y="3200400"/>
              <a:ext cx="8728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273145" y="2854037"/>
              <a:ext cx="8728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273145" y="2507673"/>
              <a:ext cx="8728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273145" y="3893128"/>
              <a:ext cx="8728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9670476" y="4360913"/>
            <a:ext cx="498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E</a:t>
            </a:r>
            <a:r>
              <a:rPr lang="en-US" sz="2800" b="1" baseline="-25000" dirty="0" err="1" smtClean="0">
                <a:solidFill>
                  <a:srgbClr val="002060"/>
                </a:solidFill>
              </a:rPr>
              <a:t>g</a:t>
            </a:r>
            <a:endParaRPr lang="en-US" sz="2800" b="1" baseline="-25000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6038" y="2939184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e</a:t>
            </a:r>
            <a:r>
              <a:rPr lang="en-US" sz="2800" b="1" baseline="30000" dirty="0" smtClean="0">
                <a:solidFill>
                  <a:srgbClr val="FF0000"/>
                </a:solidFill>
              </a:rPr>
              <a:t>-</a:t>
            </a:r>
            <a:endParaRPr lang="en-US" sz="28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03135" y="4360913"/>
            <a:ext cx="10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  <a:r>
              <a:rPr lang="en-US" sz="2800" b="1" baseline="30000" dirty="0">
                <a:solidFill>
                  <a:srgbClr val="FF0000"/>
                </a:solidFill>
              </a:rPr>
              <a:t>- </a:t>
            </a:r>
            <a:r>
              <a:rPr lang="en-US" sz="2800" b="1" dirty="0" smtClean="0">
                <a:solidFill>
                  <a:srgbClr val="FF0000"/>
                </a:solidFill>
              </a:rPr>
              <a:t>- e</a:t>
            </a:r>
            <a:r>
              <a:rPr lang="en-US" sz="2800" b="1" baseline="30000" dirty="0" smtClean="0">
                <a:solidFill>
                  <a:srgbClr val="FF0000"/>
                </a:solidFill>
              </a:rPr>
              <a:t>-</a:t>
            </a:r>
            <a:endParaRPr lang="en-US" sz="2800" b="1" baseline="30000" dirty="0">
              <a:solidFill>
                <a:srgbClr val="FF000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0" y="2886460"/>
            <a:ext cx="9415463" cy="2230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The normal </a:t>
            </a:r>
            <a:r>
              <a:rPr lang="en-US" sz="2400" dirty="0" smtClean="0">
                <a:solidFill>
                  <a:srgbClr val="0070C0"/>
                </a:solidFill>
              </a:rPr>
              <a:t>electron states </a:t>
            </a:r>
            <a:r>
              <a:rPr lang="en-US" sz="2400" dirty="0" smtClean="0">
                <a:solidFill>
                  <a:schemeClr val="tx1"/>
                </a:solidFill>
              </a:rPr>
              <a:t>are </a:t>
            </a:r>
            <a:r>
              <a:rPr lang="en-US" sz="2400" dirty="0" smtClean="0">
                <a:solidFill>
                  <a:srgbClr val="0070C0"/>
                </a:solidFill>
              </a:rPr>
              <a:t>above</a:t>
            </a:r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 smtClean="0">
                <a:solidFill>
                  <a:srgbClr val="0070C0"/>
                </a:solidFill>
              </a:rPr>
              <a:t>energy gap </a:t>
            </a:r>
            <a:r>
              <a:rPr lang="en-US" sz="2400" dirty="0" smtClean="0">
                <a:solidFill>
                  <a:schemeClr val="tx1"/>
                </a:solidFill>
              </a:rPr>
              <a:t>and </a:t>
            </a:r>
            <a:r>
              <a:rPr lang="en-US" sz="2400" dirty="0" smtClean="0">
                <a:solidFill>
                  <a:srgbClr val="0070C0"/>
                </a:solidFill>
              </a:rPr>
              <a:t>superconducting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electron states </a:t>
            </a:r>
            <a:r>
              <a:rPr lang="en-US" sz="2400" dirty="0" smtClean="0">
                <a:solidFill>
                  <a:schemeClr val="tx1"/>
                </a:solidFill>
              </a:rPr>
              <a:t>are </a:t>
            </a:r>
            <a:r>
              <a:rPr lang="en-US" sz="2400" dirty="0" smtClean="0">
                <a:solidFill>
                  <a:srgbClr val="0070C0"/>
                </a:solidFill>
              </a:rPr>
              <a:t>below</a:t>
            </a:r>
            <a:r>
              <a:rPr lang="en-US" sz="2400" dirty="0" smtClean="0">
                <a:solidFill>
                  <a:schemeClr val="tx1"/>
                </a:solidFill>
              </a:rPr>
              <a:t> the </a:t>
            </a:r>
            <a:r>
              <a:rPr lang="en-US" sz="2400" dirty="0" smtClean="0">
                <a:solidFill>
                  <a:srgbClr val="0070C0"/>
                </a:solidFill>
              </a:rPr>
              <a:t>energy gap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 energy gap in superconductors is a function of </a:t>
            </a:r>
            <a:r>
              <a:rPr lang="en-US" sz="2400" dirty="0" smtClean="0">
                <a:solidFill>
                  <a:srgbClr val="0070C0"/>
                </a:solidFill>
              </a:rPr>
              <a:t>temperature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As the pairing is complete at </a:t>
            </a:r>
            <a:r>
              <a:rPr lang="en-US" sz="2400" dirty="0" smtClean="0">
                <a:solidFill>
                  <a:srgbClr val="0070C0"/>
                </a:solidFill>
              </a:rPr>
              <a:t>T = 0 K</a:t>
            </a:r>
            <a:r>
              <a:rPr lang="en-US" sz="2400" dirty="0" smtClean="0">
                <a:solidFill>
                  <a:schemeClr val="tx1"/>
                </a:solidFill>
              </a:rPr>
              <a:t>, the difference in energy of free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electron states is </a:t>
            </a:r>
            <a:r>
              <a:rPr lang="en-US" sz="2400" dirty="0" smtClean="0">
                <a:solidFill>
                  <a:srgbClr val="0070C0"/>
                </a:solidFill>
              </a:rPr>
              <a:t>maximum</a:t>
            </a:r>
            <a:r>
              <a:rPr lang="en-US" sz="2400" dirty="0" smtClean="0">
                <a:solidFill>
                  <a:schemeClr val="tx1"/>
                </a:solidFill>
              </a:rPr>
              <a:t>.  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0" y="5117335"/>
            <a:ext cx="12192000" cy="451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BCS theory predicts that the </a:t>
            </a:r>
            <a:r>
              <a:rPr lang="en-US" sz="2400" dirty="0" smtClean="0">
                <a:solidFill>
                  <a:srgbClr val="0070C0"/>
                </a:solidFill>
              </a:rPr>
              <a:t>energy gap </a:t>
            </a:r>
            <a:r>
              <a:rPr lang="en-US" sz="2400" dirty="0" smtClean="0">
                <a:solidFill>
                  <a:schemeClr val="tx1"/>
                </a:solidFill>
              </a:rPr>
              <a:t>in superconductors at T = 0 K is </a:t>
            </a:r>
            <a:r>
              <a:rPr lang="en-US" sz="2400" dirty="0" err="1" smtClean="0">
                <a:solidFill>
                  <a:srgbClr val="0070C0"/>
                </a:solidFill>
              </a:rPr>
              <a:t>E</a:t>
            </a:r>
            <a:r>
              <a:rPr lang="en-US" sz="2400" baseline="-25000" dirty="0" err="1" smtClean="0">
                <a:solidFill>
                  <a:srgbClr val="0070C0"/>
                </a:solidFill>
              </a:rPr>
              <a:t>g</a:t>
            </a:r>
            <a:r>
              <a:rPr lang="en-US" sz="2400" dirty="0" smtClean="0">
                <a:solidFill>
                  <a:srgbClr val="0070C0"/>
                </a:solidFill>
              </a:rPr>
              <a:t> = - 3.53 K</a:t>
            </a:r>
            <a:r>
              <a:rPr lang="en-US" sz="2400" baseline="-25000" dirty="0" smtClean="0">
                <a:solidFill>
                  <a:srgbClr val="0070C0"/>
                </a:solidFill>
              </a:rPr>
              <a:t>B</a:t>
            </a:r>
            <a:r>
              <a:rPr lang="en-US" sz="2400" dirty="0" smtClean="0">
                <a:solidFill>
                  <a:srgbClr val="0070C0"/>
                </a:solidFill>
              </a:rPr>
              <a:t>T</a:t>
            </a:r>
            <a:r>
              <a:rPr lang="en-US" sz="2400" baseline="-25000" dirty="0" smtClean="0">
                <a:solidFill>
                  <a:srgbClr val="0070C0"/>
                </a:solidFill>
              </a:rPr>
              <a:t>C</a:t>
            </a:r>
            <a:r>
              <a:rPr lang="en-US" sz="2400" dirty="0" smtClean="0">
                <a:solidFill>
                  <a:schemeClr val="tx1"/>
                </a:solidFill>
              </a:rPr>
              <a:t>.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520" y="5569777"/>
            <a:ext cx="12192000" cy="878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This equation can be verified by the absorption of electromagnetic radiation.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Photons with energies equal to or grater than energy gaps can be absorbed.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97039" y="1845382"/>
            <a:ext cx="9808324" cy="9684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Fermi </a:t>
            </a:r>
            <a:r>
              <a:rPr lang="en-US" sz="2400" dirty="0">
                <a:solidFill>
                  <a:srgbClr val="FF0000"/>
                </a:solidFill>
              </a:rPr>
              <a:t>surface</a:t>
            </a:r>
            <a:r>
              <a:rPr lang="en-US" sz="2400" dirty="0"/>
              <a:t> is the </a:t>
            </a:r>
            <a:r>
              <a:rPr lang="en-US" sz="2400" dirty="0">
                <a:solidFill>
                  <a:srgbClr val="FF0000"/>
                </a:solidFill>
              </a:rPr>
              <a:t>surface</a:t>
            </a:r>
            <a:r>
              <a:rPr lang="en-US" sz="2400" dirty="0"/>
              <a:t> </a:t>
            </a:r>
            <a:r>
              <a:rPr lang="en-US" sz="2400" dirty="0" smtClean="0"/>
              <a:t>which </a:t>
            </a:r>
            <a:r>
              <a:rPr lang="en-US" sz="2400" dirty="0"/>
              <a:t>separates occupied from unoccupied electron states at zero temperature.</a:t>
            </a:r>
          </a:p>
        </p:txBody>
      </p:sp>
    </p:spTree>
    <p:extLst>
      <p:ext uri="{BB962C8B-B14F-4D97-AF65-F5344CB8AC3E}">
        <p14:creationId xmlns:p14="http://schemas.microsoft.com/office/powerpoint/2010/main" val="96833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/>
      <p:bldP spid="14" grpId="0"/>
      <p:bldP spid="16" grpId="0" uiExpand="1" build="p"/>
      <p:bldP spid="17" grpId="0" uiExpand="1" build="p"/>
      <p:bldP spid="18" grpId="0" uiExpand="1" build="p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length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3445"/>
            <a:ext cx="12192000" cy="179403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The paired electrons are </a:t>
            </a:r>
            <a:r>
              <a:rPr lang="en-US" sz="2400" dirty="0" smtClean="0">
                <a:solidFill>
                  <a:srgbClr val="0070C0"/>
                </a:solidFill>
              </a:rPr>
              <a:t>not scattered </a:t>
            </a:r>
            <a:r>
              <a:rPr lang="en-US" sz="2400" dirty="0" smtClean="0">
                <a:solidFill>
                  <a:schemeClr val="tx1"/>
                </a:solidFill>
              </a:rPr>
              <a:t>because of their peculiar property of </a:t>
            </a:r>
            <a:r>
              <a:rPr lang="en-US" sz="2400" dirty="0" smtClean="0">
                <a:solidFill>
                  <a:srgbClr val="0070C0"/>
                </a:solidFill>
              </a:rPr>
              <a:t>smoothly riding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over the </a:t>
            </a:r>
            <a:r>
              <a:rPr lang="en-US" sz="2400" dirty="0" smtClean="0">
                <a:solidFill>
                  <a:srgbClr val="0070C0"/>
                </a:solidFill>
              </a:rPr>
              <a:t>lattice imperfections </a:t>
            </a:r>
            <a:r>
              <a:rPr lang="en-US" sz="2400" dirty="0" smtClean="0">
                <a:solidFill>
                  <a:schemeClr val="tx1"/>
                </a:solidFill>
              </a:rPr>
              <a:t>without exchanging </a:t>
            </a:r>
            <a:r>
              <a:rPr lang="en-US" sz="2400" dirty="0" smtClean="0">
                <a:solidFill>
                  <a:srgbClr val="0070C0"/>
                </a:solidFill>
              </a:rPr>
              <a:t>energy</a:t>
            </a:r>
            <a:r>
              <a:rPr lang="en-US" sz="2400" dirty="0" smtClean="0">
                <a:solidFill>
                  <a:schemeClr val="tx1"/>
                </a:solidFill>
              </a:rPr>
              <a:t> with them.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 concept of </a:t>
            </a:r>
            <a:r>
              <a:rPr lang="en-US" sz="2400" dirty="0" smtClean="0">
                <a:solidFill>
                  <a:srgbClr val="0070C0"/>
                </a:solidFill>
              </a:rPr>
              <a:t>coherence</a:t>
            </a:r>
            <a:r>
              <a:rPr lang="en-US" sz="2400" dirty="0" smtClean="0">
                <a:solidFill>
                  <a:schemeClr val="tx1"/>
                </a:solidFill>
              </a:rPr>
              <a:t> can be explained by the fact that superconductivity is due to </a:t>
            </a:r>
            <a:r>
              <a:rPr lang="en-US" sz="2400" dirty="0" smtClean="0">
                <a:solidFill>
                  <a:srgbClr val="0070C0"/>
                </a:solidFill>
              </a:rPr>
              <a:t>mutual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Interaction</a:t>
            </a:r>
            <a:r>
              <a:rPr lang="en-US" sz="2400" dirty="0" smtClean="0">
                <a:solidFill>
                  <a:schemeClr val="tx1"/>
                </a:solidFill>
              </a:rPr>
              <a:t> and </a:t>
            </a:r>
            <a:r>
              <a:rPr lang="en-US" sz="2400" dirty="0" smtClean="0">
                <a:solidFill>
                  <a:srgbClr val="0070C0"/>
                </a:solidFill>
              </a:rPr>
              <a:t>correlation of electrons </a:t>
            </a:r>
            <a:r>
              <a:rPr lang="en-US" sz="2400" dirty="0" smtClean="0">
                <a:solidFill>
                  <a:schemeClr val="tx1"/>
                </a:solidFill>
              </a:rPr>
              <a:t>that extend upto a </a:t>
            </a:r>
            <a:r>
              <a:rPr lang="en-US" sz="2400" dirty="0" smtClean="0">
                <a:solidFill>
                  <a:srgbClr val="0070C0"/>
                </a:solidFill>
              </a:rPr>
              <a:t>considerable distance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728909"/>
            <a:ext cx="12192000" cy="10287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The maximum distance upto which the state of paired electrons are correlated to produce</a:t>
            </a:r>
          </a:p>
          <a:p>
            <a:pPr algn="ctr"/>
            <a:r>
              <a:rPr lang="en-US" sz="2600" dirty="0"/>
              <a:t>s</a:t>
            </a:r>
            <a:r>
              <a:rPr lang="en-US" sz="2600" dirty="0" smtClean="0"/>
              <a:t>uperconductivity is called Coherence length (</a:t>
            </a:r>
            <a:r>
              <a:rPr lang="el-GR" sz="2600" dirty="0" smtClean="0"/>
              <a:t>ε</a:t>
            </a:r>
            <a:r>
              <a:rPr lang="en-US" sz="2600" baseline="-25000" dirty="0" smtClean="0"/>
              <a:t>0</a:t>
            </a:r>
            <a:r>
              <a:rPr lang="en-US" sz="2600" dirty="0" smtClean="0"/>
              <a:t>).</a:t>
            </a:r>
            <a:endParaRPr lang="en-US" sz="2600" baseline="-25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" y="3843334"/>
            <a:ext cx="8815387" cy="2700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 smtClean="0">
                <a:solidFill>
                  <a:srgbClr val="0070C0"/>
                </a:solidFill>
              </a:rPr>
              <a:t>paired electrons </a:t>
            </a:r>
            <a:r>
              <a:rPr lang="en-US" sz="2400" dirty="0" smtClean="0">
                <a:solidFill>
                  <a:schemeClr val="tx1"/>
                </a:solidFill>
              </a:rPr>
              <a:t>can be thousands of </a:t>
            </a:r>
            <a:r>
              <a:rPr lang="en-US" sz="2400" dirty="0" smtClean="0">
                <a:solidFill>
                  <a:srgbClr val="0070C0"/>
                </a:solidFill>
              </a:rPr>
              <a:t>atomic spacing </a:t>
            </a:r>
            <a:r>
              <a:rPr lang="en-US" sz="2400" dirty="0" smtClean="0">
                <a:solidFill>
                  <a:schemeClr val="tx1"/>
                </a:solidFill>
              </a:rPr>
              <a:t>approx.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pPr marL="28575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(0.001 nm) </a:t>
            </a:r>
            <a:r>
              <a:rPr lang="en-US" sz="2400" dirty="0" smtClean="0">
                <a:solidFill>
                  <a:schemeClr val="tx1"/>
                </a:solidFill>
              </a:rPr>
              <a:t>apart.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The properties of a superconductor depends on the </a:t>
            </a:r>
            <a:r>
              <a:rPr lang="en-US" sz="2400" dirty="0" smtClean="0">
                <a:solidFill>
                  <a:srgbClr val="0070C0"/>
                </a:solidFill>
              </a:rPr>
              <a:t>correlation</a:t>
            </a:r>
            <a:r>
              <a:rPr lang="en-US" sz="2400" dirty="0" smtClean="0">
                <a:solidFill>
                  <a:schemeClr val="tx1"/>
                </a:solidFill>
              </a:rPr>
              <a:t> of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electrons</a:t>
            </a:r>
            <a:r>
              <a:rPr lang="en-US" sz="2400" dirty="0" smtClean="0">
                <a:solidFill>
                  <a:schemeClr val="tx1"/>
                </a:solidFill>
              </a:rPr>
              <a:t> within a </a:t>
            </a:r>
            <a:r>
              <a:rPr lang="en-US" sz="2400" dirty="0" smtClean="0">
                <a:solidFill>
                  <a:srgbClr val="0070C0"/>
                </a:solidFill>
              </a:rPr>
              <a:t>volume (</a:t>
            </a:r>
            <a:r>
              <a:rPr lang="el-GR" sz="2400" dirty="0">
                <a:solidFill>
                  <a:srgbClr val="0070C0"/>
                </a:solidFill>
              </a:rPr>
              <a:t>ε</a:t>
            </a:r>
            <a:r>
              <a:rPr lang="en-US" sz="2400" baseline="-25000" dirty="0" smtClean="0">
                <a:solidFill>
                  <a:srgbClr val="0070C0"/>
                </a:solidFill>
              </a:rPr>
              <a:t>0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r>
              <a:rPr lang="en-US" sz="2400" baseline="30000" dirty="0" smtClean="0">
                <a:solidFill>
                  <a:srgbClr val="0070C0"/>
                </a:solidFill>
              </a:rPr>
              <a:t>3</a:t>
            </a:r>
            <a:r>
              <a:rPr lang="en-US" sz="2400" dirty="0" smtClean="0">
                <a:solidFill>
                  <a:schemeClr val="tx1"/>
                </a:solidFill>
              </a:rPr>
              <a:t>. This is mainly because, a large no. of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electrons in such a volume act together to produce superconductivity </a:t>
            </a:r>
          </a:p>
          <a:p>
            <a:pPr marL="28575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with an </a:t>
            </a:r>
            <a:r>
              <a:rPr lang="en-US" sz="2400" dirty="0" smtClean="0">
                <a:solidFill>
                  <a:srgbClr val="0070C0"/>
                </a:solidFill>
              </a:rPr>
              <a:t>extremely sharp transition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15388" y="4000500"/>
            <a:ext cx="3228975" cy="17573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9062565" y="4146701"/>
            <a:ext cx="2722482" cy="1456389"/>
            <a:chOff x="9062565" y="4146701"/>
            <a:chExt cx="2722482" cy="1456389"/>
          </a:xfrm>
        </p:grpSpPr>
        <p:sp>
          <p:nvSpPr>
            <p:cNvPr id="13" name="Oval 12"/>
            <p:cNvSpPr/>
            <p:nvPr/>
          </p:nvSpPr>
          <p:spPr>
            <a:xfrm>
              <a:off x="9062565" y="5327340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9878381" y="5327340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694197" y="5327340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1510013" y="5328770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9063279" y="4146701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879095" y="4146701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0694911" y="4146701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1510727" y="4148131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9062565" y="4736305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9878381" y="4736305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694197" y="4736305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1510013" y="4737735"/>
              <a:ext cx="274320" cy="27432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826464" y="4249140"/>
            <a:ext cx="590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3200" b="1" baseline="300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endParaRPr lang="en-US" sz="2400" b="1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835034" y="4255771"/>
            <a:ext cx="590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e</a:t>
            </a:r>
            <a:r>
              <a:rPr lang="en-US" sz="3200" b="1" baseline="30000" dirty="0" smtClean="0">
                <a:solidFill>
                  <a:schemeClr val="accent4">
                    <a:lumMod val="50000"/>
                  </a:schemeClr>
                </a:solidFill>
              </a:rPr>
              <a:t>-</a:t>
            </a:r>
            <a:endParaRPr lang="en-US" sz="2400" b="1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0622757" y="4592412"/>
            <a:ext cx="47292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10273257" y="4235995"/>
            <a:ext cx="1227652" cy="624325"/>
          </a:xfrm>
          <a:prstGeom prst="ellipse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48148E-6 L 0.18112 1.48148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0.11953 -4.44444E-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uiExpand="1" build="p"/>
      <p:bldP spid="9" grpId="0" animBg="1"/>
      <p:bldP spid="25" grpId="0"/>
      <p:bldP spid="25" grpId="1"/>
      <p:bldP spid="26" grpId="0"/>
      <p:bldP spid="26" grpId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Penetration depth: </a:t>
            </a:r>
          </a:p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London equations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4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depth</a:t>
            </a:r>
            <a:endParaRPr lang="en-US" dirty="0"/>
          </a:p>
        </p:txBody>
      </p:sp>
      <p:grpSp>
        <p:nvGrpSpPr>
          <p:cNvPr id="73" name="Group 72"/>
          <p:cNvGrpSpPr/>
          <p:nvPr/>
        </p:nvGrpSpPr>
        <p:grpSpPr>
          <a:xfrm>
            <a:off x="311754" y="3728027"/>
            <a:ext cx="2746994" cy="1074975"/>
            <a:chOff x="311754" y="3728027"/>
            <a:chExt cx="2746994" cy="1074975"/>
          </a:xfrm>
        </p:grpSpPr>
        <p:sp>
          <p:nvSpPr>
            <p:cNvPr id="49" name="TextBox 48"/>
            <p:cNvSpPr txBox="1"/>
            <p:nvPr/>
          </p:nvSpPr>
          <p:spPr>
            <a:xfrm>
              <a:off x="1946291" y="4279782"/>
              <a:ext cx="11124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</a:rPr>
                <a:t>H &gt; H</a:t>
              </a:r>
              <a:r>
                <a:rPr lang="en-US" sz="2800" baseline="-25000" dirty="0" smtClean="0">
                  <a:solidFill>
                    <a:srgbClr val="002060"/>
                  </a:solidFill>
                </a:rPr>
                <a:t>c</a:t>
              </a:r>
              <a:endParaRPr lang="en-US" sz="280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3586" y="3728027"/>
              <a:ext cx="2585916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Normal State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11754" y="4279782"/>
              <a:ext cx="1142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</a:rPr>
                <a:t>T &gt; T</a:t>
              </a:r>
              <a:r>
                <a:rPr lang="en-US" sz="2800" baseline="-25000" dirty="0" smtClean="0">
                  <a:solidFill>
                    <a:srgbClr val="002060"/>
                  </a:solidFill>
                </a:rPr>
                <a:t>c</a:t>
              </a:r>
              <a:endParaRPr lang="en-US" sz="2800" baseline="-25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2633" y="1240946"/>
            <a:ext cx="1915893" cy="2385144"/>
            <a:chOff x="1094341" y="2420462"/>
            <a:chExt cx="2142698" cy="2955377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1501499" y="2430007"/>
              <a:ext cx="0" cy="294583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968847" y="2430008"/>
              <a:ext cx="0" cy="294583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2408024" y="2430008"/>
              <a:ext cx="0" cy="294583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820253" y="2430009"/>
              <a:ext cx="0" cy="294583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3237039" y="2420462"/>
              <a:ext cx="0" cy="294583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1094341" y="2430008"/>
              <a:ext cx="0" cy="294583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971572" y="1804314"/>
            <a:ext cx="1329944" cy="1202114"/>
            <a:chOff x="1261051" y="3033660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/>
                <p:cNvSpPr txBox="1"/>
                <p:nvPr/>
              </p:nvSpPr>
              <p:spPr>
                <a:xfrm>
                  <a:off x="1546832" y="3660179"/>
                  <a:ext cx="1261651" cy="559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1" name="TextBox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832" y="3660179"/>
                  <a:ext cx="1261651" cy="55959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Oval 51"/>
            <p:cNvSpPr/>
            <p:nvPr/>
          </p:nvSpPr>
          <p:spPr>
            <a:xfrm>
              <a:off x="1261051" y="3033660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602441" y="3726008"/>
            <a:ext cx="3252065" cy="1077013"/>
            <a:chOff x="3602441" y="3726008"/>
            <a:chExt cx="3252065" cy="1077013"/>
          </a:xfrm>
        </p:grpSpPr>
        <p:sp>
          <p:nvSpPr>
            <p:cNvPr id="53" name="TextBox 52"/>
            <p:cNvSpPr txBox="1"/>
            <p:nvPr/>
          </p:nvSpPr>
          <p:spPr>
            <a:xfrm>
              <a:off x="3602441" y="3726008"/>
              <a:ext cx="307182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</a:rPr>
                <a:t>Superconducting State</a:t>
              </a:r>
              <a:endParaRPr lang="en-US" sz="24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02441" y="4279801"/>
              <a:ext cx="1057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</a:rPr>
                <a:t>T &lt; T</a:t>
              </a:r>
              <a:r>
                <a:rPr lang="en-US" sz="2800" baseline="-25000" dirty="0" smtClean="0">
                  <a:solidFill>
                    <a:srgbClr val="002060"/>
                  </a:solidFill>
                </a:rPr>
                <a:t>c</a:t>
              </a:r>
              <a:endParaRPr lang="en-US" sz="2800" baseline="-25000" dirty="0">
                <a:solidFill>
                  <a:srgbClr val="002060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47040" y="4279801"/>
              <a:ext cx="11074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</a:rPr>
                <a:t>H &lt; H</a:t>
              </a:r>
              <a:r>
                <a:rPr lang="en-US" sz="2800" baseline="-25000" dirty="0" smtClean="0">
                  <a:solidFill>
                    <a:srgbClr val="002060"/>
                  </a:solidFill>
                </a:rPr>
                <a:t>c</a:t>
              </a:r>
              <a:endParaRPr lang="en-US" sz="2800" baseline="-25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429521" y="1762150"/>
            <a:ext cx="1329944" cy="1202114"/>
            <a:chOff x="4274246" y="3114813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4567225" y="3749413"/>
                  <a:ext cx="1261651" cy="55959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7225" y="3749413"/>
                  <a:ext cx="1261651" cy="55959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Oval 57"/>
            <p:cNvSpPr/>
            <p:nvPr/>
          </p:nvSpPr>
          <p:spPr>
            <a:xfrm>
              <a:off x="4274246" y="3114813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764753" y="1224699"/>
            <a:ext cx="2589690" cy="2381146"/>
            <a:chOff x="3516073" y="2396725"/>
            <a:chExt cx="3538374" cy="3283111"/>
          </a:xfrm>
        </p:grpSpPr>
        <p:sp>
          <p:nvSpPr>
            <p:cNvPr id="60" name="Freeform 59"/>
            <p:cNvSpPr/>
            <p:nvPr/>
          </p:nvSpPr>
          <p:spPr>
            <a:xfrm>
              <a:off x="5808255" y="2402633"/>
              <a:ext cx="754416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/>
            <p:nvPr/>
          </p:nvSpPr>
          <p:spPr>
            <a:xfrm>
              <a:off x="6081314" y="2416282"/>
              <a:ext cx="726858" cy="3230346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 61"/>
            <p:cNvSpPr/>
            <p:nvPr/>
          </p:nvSpPr>
          <p:spPr>
            <a:xfrm>
              <a:off x="6382230" y="2396725"/>
              <a:ext cx="672217" cy="3216696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flipH="1">
              <a:off x="3516073" y="2435839"/>
              <a:ext cx="754416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 flipH="1">
              <a:off x="3789135" y="2449489"/>
              <a:ext cx="726858" cy="3230347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64"/>
            <p:cNvSpPr/>
            <p:nvPr/>
          </p:nvSpPr>
          <p:spPr>
            <a:xfrm flipH="1">
              <a:off x="4090052" y="2429931"/>
              <a:ext cx="672217" cy="3216699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ight Arrow 65"/>
          <p:cNvSpPr/>
          <p:nvPr/>
        </p:nvSpPr>
        <p:spPr>
          <a:xfrm>
            <a:off x="7102133" y="2341313"/>
            <a:ext cx="614362" cy="41162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9053908" y="1728876"/>
            <a:ext cx="1828800" cy="1828800"/>
            <a:chOff x="4274246" y="3114813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4774558" y="3844547"/>
                  <a:ext cx="8602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558" y="3844547"/>
                  <a:ext cx="8602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801" r="-8511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8" name="Oval 77"/>
            <p:cNvSpPr/>
            <p:nvPr/>
          </p:nvSpPr>
          <p:spPr>
            <a:xfrm>
              <a:off x="4274246" y="3114813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212503" y="1006894"/>
            <a:ext cx="3438844" cy="3366583"/>
            <a:chOff x="3516073" y="2403901"/>
            <a:chExt cx="3600134" cy="3276634"/>
          </a:xfrm>
        </p:grpSpPr>
        <p:sp>
          <p:nvSpPr>
            <p:cNvPr id="80" name="Freeform 79"/>
            <p:cNvSpPr/>
            <p:nvPr/>
          </p:nvSpPr>
          <p:spPr>
            <a:xfrm>
              <a:off x="5877733" y="2416987"/>
              <a:ext cx="754416" cy="3257078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 80"/>
            <p:cNvSpPr/>
            <p:nvPr/>
          </p:nvSpPr>
          <p:spPr>
            <a:xfrm>
              <a:off x="6150792" y="2416282"/>
              <a:ext cx="726858" cy="325778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>
              <a:off x="6443990" y="2403901"/>
              <a:ext cx="672217" cy="3275929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 82"/>
            <p:cNvSpPr/>
            <p:nvPr/>
          </p:nvSpPr>
          <p:spPr>
            <a:xfrm flipH="1">
              <a:off x="3516073" y="2435839"/>
              <a:ext cx="754416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 flipH="1">
              <a:off x="3789136" y="2435135"/>
              <a:ext cx="726858" cy="3245400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flipH="1">
              <a:off x="4090051" y="2437108"/>
              <a:ext cx="672217" cy="3243427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Freeform 85"/>
          <p:cNvSpPr/>
          <p:nvPr/>
        </p:nvSpPr>
        <p:spPr>
          <a:xfrm>
            <a:off x="10313590" y="1022505"/>
            <a:ext cx="616497" cy="3344323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22810"/>
              <a:gd name="connsiteY0" fmla="*/ 3828362 h 3828362"/>
              <a:gd name="connsiteX1" fmla="*/ 101319 w 622810"/>
              <a:gd name="connsiteY1" fmla="*/ 3286704 h 3828362"/>
              <a:gd name="connsiteX2" fmla="*/ 622782 w 622810"/>
              <a:gd name="connsiteY2" fmla="*/ 1841981 h 3828362"/>
              <a:gd name="connsiteX3" fmla="*/ 166829 w 622810"/>
              <a:gd name="connsiteY3" fmla="*/ 551458 h 3828362"/>
              <a:gd name="connsiteX4" fmla="*/ 74524 w 622810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810" h="3828362">
                <a:moveTo>
                  <a:pt x="0" y="3828362"/>
                </a:moveTo>
                <a:cubicBezTo>
                  <a:pt x="32643" y="3529248"/>
                  <a:pt x="-2478" y="3617767"/>
                  <a:pt x="101319" y="3286704"/>
                </a:cubicBezTo>
                <a:cubicBezTo>
                  <a:pt x="205116" y="2955641"/>
                  <a:pt x="626764" y="2297855"/>
                  <a:pt x="622782" y="1841981"/>
                </a:cubicBezTo>
                <a:cubicBezTo>
                  <a:pt x="618800" y="1386107"/>
                  <a:pt x="254480" y="854196"/>
                  <a:pt x="166829" y="551458"/>
                </a:cubicBezTo>
                <a:cubicBezTo>
                  <a:pt x="79178" y="248721"/>
                  <a:pt x="102559" y="276367"/>
                  <a:pt x="74524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 flipH="1">
            <a:off x="9017060" y="1038983"/>
            <a:ext cx="616497" cy="3327844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22810"/>
              <a:gd name="connsiteY0" fmla="*/ 3828362 h 3828362"/>
              <a:gd name="connsiteX1" fmla="*/ 101319 w 622810"/>
              <a:gd name="connsiteY1" fmla="*/ 3286704 h 3828362"/>
              <a:gd name="connsiteX2" fmla="*/ 622782 w 622810"/>
              <a:gd name="connsiteY2" fmla="*/ 1841981 h 3828362"/>
              <a:gd name="connsiteX3" fmla="*/ 166829 w 622810"/>
              <a:gd name="connsiteY3" fmla="*/ 551458 h 3828362"/>
              <a:gd name="connsiteX4" fmla="*/ 74524 w 622810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810" h="3828362">
                <a:moveTo>
                  <a:pt x="0" y="3828362"/>
                </a:moveTo>
                <a:cubicBezTo>
                  <a:pt x="32643" y="3529248"/>
                  <a:pt x="-2478" y="3617767"/>
                  <a:pt x="101319" y="3286704"/>
                </a:cubicBezTo>
                <a:cubicBezTo>
                  <a:pt x="205116" y="2955641"/>
                  <a:pt x="626764" y="2297855"/>
                  <a:pt x="622782" y="1841981"/>
                </a:cubicBezTo>
                <a:cubicBezTo>
                  <a:pt x="618800" y="1386107"/>
                  <a:pt x="254480" y="854196"/>
                  <a:pt x="166829" y="551458"/>
                </a:cubicBezTo>
                <a:cubicBezTo>
                  <a:pt x="79178" y="248721"/>
                  <a:pt x="102559" y="276367"/>
                  <a:pt x="74524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10189590" y="1024234"/>
            <a:ext cx="522701" cy="3342593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528054"/>
              <a:gd name="connsiteY0" fmla="*/ 3828362 h 3828362"/>
              <a:gd name="connsiteX1" fmla="*/ 88168 w 528054"/>
              <a:gd name="connsiteY1" fmla="*/ 3286704 h 3828362"/>
              <a:gd name="connsiteX2" fmla="*/ 527685 w 528054"/>
              <a:gd name="connsiteY2" fmla="*/ 1841981 h 3828362"/>
              <a:gd name="connsiteX3" fmla="*/ 161129 w 528054"/>
              <a:gd name="connsiteY3" fmla="*/ 551458 h 3828362"/>
              <a:gd name="connsiteX4" fmla="*/ 83723 w 528054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54" h="3828362">
                <a:moveTo>
                  <a:pt x="0" y="3828362"/>
                </a:moveTo>
                <a:cubicBezTo>
                  <a:pt x="32643" y="3529248"/>
                  <a:pt x="221" y="3617767"/>
                  <a:pt x="88168" y="3286704"/>
                </a:cubicBezTo>
                <a:cubicBezTo>
                  <a:pt x="176115" y="2955641"/>
                  <a:pt x="515525" y="2297855"/>
                  <a:pt x="527685" y="1841981"/>
                </a:cubicBezTo>
                <a:cubicBezTo>
                  <a:pt x="539845" y="1386107"/>
                  <a:pt x="248780" y="854196"/>
                  <a:pt x="161129" y="551458"/>
                </a:cubicBezTo>
                <a:cubicBezTo>
                  <a:pt x="73478" y="248721"/>
                  <a:pt x="111758" y="276367"/>
                  <a:pt x="83723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flipH="1">
            <a:off x="9249621" y="1036533"/>
            <a:ext cx="522701" cy="3330294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528054"/>
              <a:gd name="connsiteY0" fmla="*/ 3828362 h 3828362"/>
              <a:gd name="connsiteX1" fmla="*/ 88168 w 528054"/>
              <a:gd name="connsiteY1" fmla="*/ 3286704 h 3828362"/>
              <a:gd name="connsiteX2" fmla="*/ 527685 w 528054"/>
              <a:gd name="connsiteY2" fmla="*/ 1841981 h 3828362"/>
              <a:gd name="connsiteX3" fmla="*/ 161129 w 528054"/>
              <a:gd name="connsiteY3" fmla="*/ 551458 h 3828362"/>
              <a:gd name="connsiteX4" fmla="*/ 83723 w 528054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54" h="3828362">
                <a:moveTo>
                  <a:pt x="0" y="3828362"/>
                </a:moveTo>
                <a:cubicBezTo>
                  <a:pt x="32643" y="3529248"/>
                  <a:pt x="221" y="3617767"/>
                  <a:pt x="88168" y="3286704"/>
                </a:cubicBezTo>
                <a:cubicBezTo>
                  <a:pt x="176115" y="2955641"/>
                  <a:pt x="515525" y="2297855"/>
                  <a:pt x="527685" y="1841981"/>
                </a:cubicBezTo>
                <a:cubicBezTo>
                  <a:pt x="539845" y="1386107"/>
                  <a:pt x="248780" y="854196"/>
                  <a:pt x="161129" y="551458"/>
                </a:cubicBezTo>
                <a:cubicBezTo>
                  <a:pt x="73478" y="248721"/>
                  <a:pt x="111758" y="276367"/>
                  <a:pt x="83723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10058764" y="1027765"/>
            <a:ext cx="426943" cy="3339062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439915"/>
              <a:gd name="connsiteY0" fmla="*/ 3828362 h 3828362"/>
              <a:gd name="connsiteX1" fmla="*/ 112266 w 439915"/>
              <a:gd name="connsiteY1" fmla="*/ 3286704 h 3828362"/>
              <a:gd name="connsiteX2" fmla="*/ 439325 w 439915"/>
              <a:gd name="connsiteY2" fmla="*/ 1860352 h 3828362"/>
              <a:gd name="connsiteX3" fmla="*/ 185227 w 439915"/>
              <a:gd name="connsiteY3" fmla="*/ 551458 h 3828362"/>
              <a:gd name="connsiteX4" fmla="*/ 107821 w 439915"/>
              <a:gd name="connsiteY4" fmla="*/ 0 h 3828362"/>
              <a:gd name="connsiteX0" fmla="*/ 0 w 439490"/>
              <a:gd name="connsiteY0" fmla="*/ 3828362 h 3828362"/>
              <a:gd name="connsiteX1" fmla="*/ 112266 w 439490"/>
              <a:gd name="connsiteY1" fmla="*/ 3286704 h 3828362"/>
              <a:gd name="connsiteX2" fmla="*/ 439325 w 439490"/>
              <a:gd name="connsiteY2" fmla="*/ 1860352 h 3828362"/>
              <a:gd name="connsiteX3" fmla="*/ 153097 w 439490"/>
              <a:gd name="connsiteY3" fmla="*/ 569828 h 3828362"/>
              <a:gd name="connsiteX4" fmla="*/ 107821 w 439490"/>
              <a:gd name="connsiteY4" fmla="*/ 0 h 3828362"/>
              <a:gd name="connsiteX0" fmla="*/ 0 w 439490"/>
              <a:gd name="connsiteY0" fmla="*/ 3791620 h 3791620"/>
              <a:gd name="connsiteX1" fmla="*/ 112266 w 439490"/>
              <a:gd name="connsiteY1" fmla="*/ 3249962 h 3791620"/>
              <a:gd name="connsiteX2" fmla="*/ 439325 w 439490"/>
              <a:gd name="connsiteY2" fmla="*/ 1823610 h 3791620"/>
              <a:gd name="connsiteX3" fmla="*/ 153097 w 439490"/>
              <a:gd name="connsiteY3" fmla="*/ 533086 h 3791620"/>
              <a:gd name="connsiteX4" fmla="*/ 99789 w 439490"/>
              <a:gd name="connsiteY4" fmla="*/ 0 h 3791620"/>
              <a:gd name="connsiteX0" fmla="*/ 0 w 439729"/>
              <a:gd name="connsiteY0" fmla="*/ 3791620 h 3791620"/>
              <a:gd name="connsiteX1" fmla="*/ 88168 w 439729"/>
              <a:gd name="connsiteY1" fmla="*/ 3249962 h 3791620"/>
              <a:gd name="connsiteX2" fmla="*/ 439325 w 439729"/>
              <a:gd name="connsiteY2" fmla="*/ 1823610 h 3791620"/>
              <a:gd name="connsiteX3" fmla="*/ 153097 w 439729"/>
              <a:gd name="connsiteY3" fmla="*/ 533086 h 3791620"/>
              <a:gd name="connsiteX4" fmla="*/ 99789 w 439729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23887 w 463827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07822 w 463827"/>
              <a:gd name="connsiteY4" fmla="*/ 0 h 3791620"/>
              <a:gd name="connsiteX0" fmla="*/ 0 w 463446"/>
              <a:gd name="connsiteY0" fmla="*/ 3791620 h 3791620"/>
              <a:gd name="connsiteX1" fmla="*/ 112266 w 463446"/>
              <a:gd name="connsiteY1" fmla="*/ 3249962 h 3791620"/>
              <a:gd name="connsiteX2" fmla="*/ 463423 w 463446"/>
              <a:gd name="connsiteY2" fmla="*/ 1823610 h 3791620"/>
              <a:gd name="connsiteX3" fmla="*/ 128998 w 463446"/>
              <a:gd name="connsiteY3" fmla="*/ 542272 h 3791620"/>
              <a:gd name="connsiteX4" fmla="*/ 107822 w 463446"/>
              <a:gd name="connsiteY4" fmla="*/ 0 h 3791620"/>
              <a:gd name="connsiteX0" fmla="*/ 0 w 463446"/>
              <a:gd name="connsiteY0" fmla="*/ 3782435 h 3782435"/>
              <a:gd name="connsiteX1" fmla="*/ 112266 w 463446"/>
              <a:gd name="connsiteY1" fmla="*/ 3240777 h 3782435"/>
              <a:gd name="connsiteX2" fmla="*/ 463423 w 463446"/>
              <a:gd name="connsiteY2" fmla="*/ 1814425 h 3782435"/>
              <a:gd name="connsiteX3" fmla="*/ 128998 w 463446"/>
              <a:gd name="connsiteY3" fmla="*/ 533087 h 3782435"/>
              <a:gd name="connsiteX4" fmla="*/ 75691 w 463446"/>
              <a:gd name="connsiteY4" fmla="*/ 0 h 3782435"/>
              <a:gd name="connsiteX0" fmla="*/ 0 w 431314"/>
              <a:gd name="connsiteY0" fmla="*/ 3782435 h 3782435"/>
              <a:gd name="connsiteX1" fmla="*/ 80134 w 431314"/>
              <a:gd name="connsiteY1" fmla="*/ 3240777 h 3782435"/>
              <a:gd name="connsiteX2" fmla="*/ 431291 w 431314"/>
              <a:gd name="connsiteY2" fmla="*/ 1814425 h 3782435"/>
              <a:gd name="connsiteX3" fmla="*/ 96866 w 431314"/>
              <a:gd name="connsiteY3" fmla="*/ 533087 h 3782435"/>
              <a:gd name="connsiteX4" fmla="*/ 43559 w 431314"/>
              <a:gd name="connsiteY4" fmla="*/ 0 h 37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14" h="3782435">
                <a:moveTo>
                  <a:pt x="0" y="3782435"/>
                </a:moveTo>
                <a:cubicBezTo>
                  <a:pt x="32643" y="3483321"/>
                  <a:pt x="8252" y="3568778"/>
                  <a:pt x="80134" y="3240777"/>
                </a:cubicBezTo>
                <a:cubicBezTo>
                  <a:pt x="152016" y="2912776"/>
                  <a:pt x="428502" y="2265707"/>
                  <a:pt x="431291" y="1814425"/>
                </a:cubicBezTo>
                <a:cubicBezTo>
                  <a:pt x="434080" y="1363143"/>
                  <a:pt x="184517" y="835825"/>
                  <a:pt x="96866" y="533087"/>
                </a:cubicBezTo>
                <a:cubicBezTo>
                  <a:pt x="9215" y="230350"/>
                  <a:pt x="71594" y="276367"/>
                  <a:pt x="43559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 flipH="1">
            <a:off x="9456702" y="1031164"/>
            <a:ext cx="434895" cy="3335663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439915"/>
              <a:gd name="connsiteY0" fmla="*/ 3828362 h 3828362"/>
              <a:gd name="connsiteX1" fmla="*/ 112266 w 439915"/>
              <a:gd name="connsiteY1" fmla="*/ 3286704 h 3828362"/>
              <a:gd name="connsiteX2" fmla="*/ 439325 w 439915"/>
              <a:gd name="connsiteY2" fmla="*/ 1860352 h 3828362"/>
              <a:gd name="connsiteX3" fmla="*/ 185227 w 439915"/>
              <a:gd name="connsiteY3" fmla="*/ 551458 h 3828362"/>
              <a:gd name="connsiteX4" fmla="*/ 107821 w 439915"/>
              <a:gd name="connsiteY4" fmla="*/ 0 h 3828362"/>
              <a:gd name="connsiteX0" fmla="*/ 0 w 439490"/>
              <a:gd name="connsiteY0" fmla="*/ 3828362 h 3828362"/>
              <a:gd name="connsiteX1" fmla="*/ 112266 w 439490"/>
              <a:gd name="connsiteY1" fmla="*/ 3286704 h 3828362"/>
              <a:gd name="connsiteX2" fmla="*/ 439325 w 439490"/>
              <a:gd name="connsiteY2" fmla="*/ 1860352 h 3828362"/>
              <a:gd name="connsiteX3" fmla="*/ 153097 w 439490"/>
              <a:gd name="connsiteY3" fmla="*/ 569828 h 3828362"/>
              <a:gd name="connsiteX4" fmla="*/ 107821 w 439490"/>
              <a:gd name="connsiteY4" fmla="*/ 0 h 3828362"/>
              <a:gd name="connsiteX0" fmla="*/ 0 w 439490"/>
              <a:gd name="connsiteY0" fmla="*/ 3791620 h 3791620"/>
              <a:gd name="connsiteX1" fmla="*/ 112266 w 439490"/>
              <a:gd name="connsiteY1" fmla="*/ 3249962 h 3791620"/>
              <a:gd name="connsiteX2" fmla="*/ 439325 w 439490"/>
              <a:gd name="connsiteY2" fmla="*/ 1823610 h 3791620"/>
              <a:gd name="connsiteX3" fmla="*/ 153097 w 439490"/>
              <a:gd name="connsiteY3" fmla="*/ 533086 h 3791620"/>
              <a:gd name="connsiteX4" fmla="*/ 99789 w 439490"/>
              <a:gd name="connsiteY4" fmla="*/ 0 h 3791620"/>
              <a:gd name="connsiteX0" fmla="*/ 0 w 439729"/>
              <a:gd name="connsiteY0" fmla="*/ 3791620 h 3791620"/>
              <a:gd name="connsiteX1" fmla="*/ 88168 w 439729"/>
              <a:gd name="connsiteY1" fmla="*/ 3249962 h 3791620"/>
              <a:gd name="connsiteX2" fmla="*/ 439325 w 439729"/>
              <a:gd name="connsiteY2" fmla="*/ 1823610 h 3791620"/>
              <a:gd name="connsiteX3" fmla="*/ 153097 w 439729"/>
              <a:gd name="connsiteY3" fmla="*/ 533086 h 3791620"/>
              <a:gd name="connsiteX4" fmla="*/ 99789 w 439729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23887 w 463827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07822 w 463827"/>
              <a:gd name="connsiteY4" fmla="*/ 0 h 3791620"/>
              <a:gd name="connsiteX0" fmla="*/ 0 w 463446"/>
              <a:gd name="connsiteY0" fmla="*/ 3791620 h 3791620"/>
              <a:gd name="connsiteX1" fmla="*/ 112266 w 463446"/>
              <a:gd name="connsiteY1" fmla="*/ 3249962 h 3791620"/>
              <a:gd name="connsiteX2" fmla="*/ 463423 w 463446"/>
              <a:gd name="connsiteY2" fmla="*/ 1823610 h 3791620"/>
              <a:gd name="connsiteX3" fmla="*/ 128999 w 463446"/>
              <a:gd name="connsiteY3" fmla="*/ 533086 h 3791620"/>
              <a:gd name="connsiteX4" fmla="*/ 107822 w 463446"/>
              <a:gd name="connsiteY4" fmla="*/ 0 h 3791620"/>
              <a:gd name="connsiteX0" fmla="*/ 0 w 463446"/>
              <a:gd name="connsiteY0" fmla="*/ 3791620 h 3791620"/>
              <a:gd name="connsiteX1" fmla="*/ 112266 w 463446"/>
              <a:gd name="connsiteY1" fmla="*/ 3249962 h 3791620"/>
              <a:gd name="connsiteX2" fmla="*/ 463423 w 463446"/>
              <a:gd name="connsiteY2" fmla="*/ 1823610 h 3791620"/>
              <a:gd name="connsiteX3" fmla="*/ 128999 w 463446"/>
              <a:gd name="connsiteY3" fmla="*/ 533086 h 3791620"/>
              <a:gd name="connsiteX4" fmla="*/ 67659 w 463446"/>
              <a:gd name="connsiteY4" fmla="*/ 0 h 3791620"/>
              <a:gd name="connsiteX0" fmla="*/ 0 w 439348"/>
              <a:gd name="connsiteY0" fmla="*/ 3791620 h 3791620"/>
              <a:gd name="connsiteX1" fmla="*/ 88168 w 439348"/>
              <a:gd name="connsiteY1" fmla="*/ 3249962 h 3791620"/>
              <a:gd name="connsiteX2" fmla="*/ 439325 w 439348"/>
              <a:gd name="connsiteY2" fmla="*/ 1823610 h 3791620"/>
              <a:gd name="connsiteX3" fmla="*/ 104901 w 439348"/>
              <a:gd name="connsiteY3" fmla="*/ 533086 h 3791620"/>
              <a:gd name="connsiteX4" fmla="*/ 43561 w 439348"/>
              <a:gd name="connsiteY4" fmla="*/ 0 h 379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348" h="3791620">
                <a:moveTo>
                  <a:pt x="0" y="3791620"/>
                </a:moveTo>
                <a:cubicBezTo>
                  <a:pt x="32643" y="3492506"/>
                  <a:pt x="14947" y="3577964"/>
                  <a:pt x="88168" y="3249962"/>
                </a:cubicBezTo>
                <a:cubicBezTo>
                  <a:pt x="161389" y="2921960"/>
                  <a:pt x="436536" y="2276423"/>
                  <a:pt x="439325" y="1823610"/>
                </a:cubicBezTo>
                <a:cubicBezTo>
                  <a:pt x="442114" y="1370797"/>
                  <a:pt x="192552" y="835824"/>
                  <a:pt x="104901" y="533086"/>
                </a:cubicBezTo>
                <a:cubicBezTo>
                  <a:pt x="17250" y="230349"/>
                  <a:pt x="71596" y="276367"/>
                  <a:pt x="43561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oon 94"/>
          <p:cNvSpPr/>
          <p:nvPr/>
        </p:nvSpPr>
        <p:spPr>
          <a:xfrm>
            <a:off x="9011325" y="1727922"/>
            <a:ext cx="764535" cy="1828800"/>
          </a:xfrm>
          <a:custGeom>
            <a:avLst/>
            <a:gdLst>
              <a:gd name="connsiteX0" fmla="*/ 861736 w 861736"/>
              <a:gd name="connsiteY0" fmla="*/ 1828800 h 1828800"/>
              <a:gd name="connsiteX1" fmla="*/ 0 w 861736"/>
              <a:gd name="connsiteY1" fmla="*/ 914400 h 1828800"/>
              <a:gd name="connsiteX2" fmla="*/ 861736 w 861736"/>
              <a:gd name="connsiteY2" fmla="*/ 0 h 1828800"/>
              <a:gd name="connsiteX3" fmla="*/ 446819 w 861736"/>
              <a:gd name="connsiteY3" fmla="*/ 914400 h 1828800"/>
              <a:gd name="connsiteX4" fmla="*/ 861736 w 861736"/>
              <a:gd name="connsiteY4" fmla="*/ 1828800 h 1828800"/>
              <a:gd name="connsiteX0" fmla="*/ 750931 w 862573"/>
              <a:gd name="connsiteY0" fmla="*/ 1812852 h 1812852"/>
              <a:gd name="connsiteX1" fmla="*/ 837 w 862573"/>
              <a:gd name="connsiteY1" fmla="*/ 914400 h 1812852"/>
              <a:gd name="connsiteX2" fmla="*/ 862573 w 862573"/>
              <a:gd name="connsiteY2" fmla="*/ 0 h 1812852"/>
              <a:gd name="connsiteX3" fmla="*/ 447656 w 862573"/>
              <a:gd name="connsiteY3" fmla="*/ 914400 h 1812852"/>
              <a:gd name="connsiteX4" fmla="*/ 750931 w 862573"/>
              <a:gd name="connsiteY4" fmla="*/ 1812852 h 1812852"/>
              <a:gd name="connsiteX0" fmla="*/ 750103 w 760735"/>
              <a:gd name="connsiteY0" fmla="*/ 1818169 h 1818169"/>
              <a:gd name="connsiteX1" fmla="*/ 9 w 760735"/>
              <a:gd name="connsiteY1" fmla="*/ 919717 h 1818169"/>
              <a:gd name="connsiteX2" fmla="*/ 760735 w 760735"/>
              <a:gd name="connsiteY2" fmla="*/ 0 h 1818169"/>
              <a:gd name="connsiteX3" fmla="*/ 446828 w 760735"/>
              <a:gd name="connsiteY3" fmla="*/ 919717 h 1818169"/>
              <a:gd name="connsiteX4" fmla="*/ 750103 w 760735"/>
              <a:gd name="connsiteY4" fmla="*/ 1818169 h 1818169"/>
              <a:gd name="connsiteX0" fmla="*/ 760734 w 771366"/>
              <a:gd name="connsiteY0" fmla="*/ 1818169 h 1818169"/>
              <a:gd name="connsiteX1" fmla="*/ 8 w 771366"/>
              <a:gd name="connsiteY1" fmla="*/ 919717 h 1818169"/>
              <a:gd name="connsiteX2" fmla="*/ 771366 w 771366"/>
              <a:gd name="connsiteY2" fmla="*/ 0 h 1818169"/>
              <a:gd name="connsiteX3" fmla="*/ 457459 w 771366"/>
              <a:gd name="connsiteY3" fmla="*/ 919717 h 1818169"/>
              <a:gd name="connsiteX4" fmla="*/ 760734 w 771366"/>
              <a:gd name="connsiteY4" fmla="*/ 1818169 h 1818169"/>
              <a:gd name="connsiteX0" fmla="*/ 760734 w 788424"/>
              <a:gd name="connsiteY0" fmla="*/ 1833825 h 1833825"/>
              <a:gd name="connsiteX1" fmla="*/ 8 w 788424"/>
              <a:gd name="connsiteY1" fmla="*/ 935373 h 1833825"/>
              <a:gd name="connsiteX2" fmla="*/ 771366 w 788424"/>
              <a:gd name="connsiteY2" fmla="*/ 15656 h 1833825"/>
              <a:gd name="connsiteX3" fmla="*/ 528265 w 788424"/>
              <a:gd name="connsiteY3" fmla="*/ 397345 h 1833825"/>
              <a:gd name="connsiteX4" fmla="*/ 457459 w 788424"/>
              <a:gd name="connsiteY4" fmla="*/ 935373 h 1833825"/>
              <a:gd name="connsiteX5" fmla="*/ 760734 w 788424"/>
              <a:gd name="connsiteY5" fmla="*/ 1833825 h 1833825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6 w 791487"/>
              <a:gd name="connsiteY0" fmla="*/ 1833816 h 1843270"/>
              <a:gd name="connsiteX1" fmla="*/ 10 w 791487"/>
              <a:gd name="connsiteY1" fmla="*/ 935364 h 1843270"/>
              <a:gd name="connsiteX2" fmla="*/ 771368 w 791487"/>
              <a:gd name="connsiteY2" fmla="*/ 15647 h 1843270"/>
              <a:gd name="connsiteX3" fmla="*/ 570798 w 791487"/>
              <a:gd name="connsiteY3" fmla="*/ 402652 h 1843270"/>
              <a:gd name="connsiteX4" fmla="*/ 457461 w 791487"/>
              <a:gd name="connsiteY4" fmla="*/ 935364 h 1843270"/>
              <a:gd name="connsiteX5" fmla="*/ 538899 w 791487"/>
              <a:gd name="connsiteY5" fmla="*/ 1375530 h 1843270"/>
              <a:gd name="connsiteX6" fmla="*/ 760736 w 791487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44214 w 791486"/>
              <a:gd name="connsiteY5" fmla="*/ 1375530 h 1843270"/>
              <a:gd name="connsiteX6" fmla="*/ 760735 w 791486"/>
              <a:gd name="connsiteY6" fmla="*/ 1833816 h 1843270"/>
              <a:gd name="connsiteX0" fmla="*/ 760735 w 778287"/>
              <a:gd name="connsiteY0" fmla="*/ 1818170 h 1827624"/>
              <a:gd name="connsiteX1" fmla="*/ 9 w 778287"/>
              <a:gd name="connsiteY1" fmla="*/ 919718 h 1827624"/>
              <a:gd name="connsiteX2" fmla="*/ 771367 w 778287"/>
              <a:gd name="connsiteY2" fmla="*/ 1 h 1827624"/>
              <a:gd name="connsiteX3" fmla="*/ 570797 w 778287"/>
              <a:gd name="connsiteY3" fmla="*/ 387006 h 1827624"/>
              <a:gd name="connsiteX4" fmla="*/ 457460 w 778287"/>
              <a:gd name="connsiteY4" fmla="*/ 919718 h 1827624"/>
              <a:gd name="connsiteX5" fmla="*/ 544214 w 778287"/>
              <a:gd name="connsiteY5" fmla="*/ 1359884 h 1827624"/>
              <a:gd name="connsiteX6" fmla="*/ 760735 w 778287"/>
              <a:gd name="connsiteY6" fmla="*/ 1818170 h 1827624"/>
              <a:gd name="connsiteX0" fmla="*/ 760735 w 778287"/>
              <a:gd name="connsiteY0" fmla="*/ 1839435 h 1848456"/>
              <a:gd name="connsiteX1" fmla="*/ 9 w 778287"/>
              <a:gd name="connsiteY1" fmla="*/ 919718 h 1848456"/>
              <a:gd name="connsiteX2" fmla="*/ 771367 w 778287"/>
              <a:gd name="connsiteY2" fmla="*/ 1 h 1848456"/>
              <a:gd name="connsiteX3" fmla="*/ 570797 w 778287"/>
              <a:gd name="connsiteY3" fmla="*/ 387006 h 1848456"/>
              <a:gd name="connsiteX4" fmla="*/ 457460 w 778287"/>
              <a:gd name="connsiteY4" fmla="*/ 919718 h 1848456"/>
              <a:gd name="connsiteX5" fmla="*/ 544214 w 778287"/>
              <a:gd name="connsiteY5" fmla="*/ 1359884 h 1848456"/>
              <a:gd name="connsiteX6" fmla="*/ 760735 w 778287"/>
              <a:gd name="connsiteY6" fmla="*/ 1839435 h 1848456"/>
              <a:gd name="connsiteX0" fmla="*/ 760732 w 778284"/>
              <a:gd name="connsiteY0" fmla="*/ 1839435 h 1848456"/>
              <a:gd name="connsiteX1" fmla="*/ 6 w 778284"/>
              <a:gd name="connsiteY1" fmla="*/ 919718 h 1848456"/>
              <a:gd name="connsiteX2" fmla="*/ 771364 w 778284"/>
              <a:gd name="connsiteY2" fmla="*/ 1 h 1848456"/>
              <a:gd name="connsiteX3" fmla="*/ 570794 w 778284"/>
              <a:gd name="connsiteY3" fmla="*/ 387006 h 1848456"/>
              <a:gd name="connsiteX4" fmla="*/ 457457 w 778284"/>
              <a:gd name="connsiteY4" fmla="*/ 919718 h 1848456"/>
              <a:gd name="connsiteX5" fmla="*/ 544211 w 778284"/>
              <a:gd name="connsiteY5" fmla="*/ 1359884 h 1848456"/>
              <a:gd name="connsiteX6" fmla="*/ 760732 w 778284"/>
              <a:gd name="connsiteY6" fmla="*/ 1839435 h 1848456"/>
              <a:gd name="connsiteX0" fmla="*/ 760733 w 778285"/>
              <a:gd name="connsiteY0" fmla="*/ 1839435 h 1848456"/>
              <a:gd name="connsiteX1" fmla="*/ 7 w 778285"/>
              <a:gd name="connsiteY1" fmla="*/ 919718 h 1848456"/>
              <a:gd name="connsiteX2" fmla="*/ 771365 w 778285"/>
              <a:gd name="connsiteY2" fmla="*/ 1 h 1848456"/>
              <a:gd name="connsiteX3" fmla="*/ 570795 w 778285"/>
              <a:gd name="connsiteY3" fmla="*/ 387006 h 1848456"/>
              <a:gd name="connsiteX4" fmla="*/ 457458 w 778285"/>
              <a:gd name="connsiteY4" fmla="*/ 919718 h 1848456"/>
              <a:gd name="connsiteX5" fmla="*/ 544212 w 778285"/>
              <a:gd name="connsiteY5" fmla="*/ 1359884 h 1848456"/>
              <a:gd name="connsiteX6" fmla="*/ 760733 w 778285"/>
              <a:gd name="connsiteY6" fmla="*/ 1839435 h 1848456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54844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4535" h="1818997">
                <a:moveTo>
                  <a:pt x="760727" y="1818963"/>
                </a:moveTo>
                <a:cubicBezTo>
                  <a:pt x="287898" y="1824280"/>
                  <a:pt x="-634" y="1216054"/>
                  <a:pt x="1" y="912894"/>
                </a:cubicBezTo>
                <a:cubicBezTo>
                  <a:pt x="636" y="609734"/>
                  <a:pt x="288404" y="-705"/>
                  <a:pt x="764535" y="1"/>
                </a:cubicBezTo>
                <a:cubicBezTo>
                  <a:pt x="730303" y="96400"/>
                  <a:pt x="644371" y="232213"/>
                  <a:pt x="581421" y="390815"/>
                </a:cubicBezTo>
                <a:cubicBezTo>
                  <a:pt x="539736" y="544101"/>
                  <a:pt x="485276" y="752520"/>
                  <a:pt x="481732" y="912894"/>
                </a:cubicBezTo>
                <a:cubicBezTo>
                  <a:pt x="478188" y="1073268"/>
                  <a:pt x="520240" y="1198002"/>
                  <a:pt x="560155" y="1353060"/>
                </a:cubicBezTo>
                <a:cubicBezTo>
                  <a:pt x="621333" y="1502802"/>
                  <a:pt x="642321" y="1558284"/>
                  <a:pt x="760727" y="181896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oon 94"/>
          <p:cNvSpPr/>
          <p:nvPr/>
        </p:nvSpPr>
        <p:spPr>
          <a:xfrm flipH="1">
            <a:off x="10174756" y="1729225"/>
            <a:ext cx="764535" cy="1828800"/>
          </a:xfrm>
          <a:custGeom>
            <a:avLst/>
            <a:gdLst>
              <a:gd name="connsiteX0" fmla="*/ 861736 w 861736"/>
              <a:gd name="connsiteY0" fmla="*/ 1828800 h 1828800"/>
              <a:gd name="connsiteX1" fmla="*/ 0 w 861736"/>
              <a:gd name="connsiteY1" fmla="*/ 914400 h 1828800"/>
              <a:gd name="connsiteX2" fmla="*/ 861736 w 861736"/>
              <a:gd name="connsiteY2" fmla="*/ 0 h 1828800"/>
              <a:gd name="connsiteX3" fmla="*/ 446819 w 861736"/>
              <a:gd name="connsiteY3" fmla="*/ 914400 h 1828800"/>
              <a:gd name="connsiteX4" fmla="*/ 861736 w 861736"/>
              <a:gd name="connsiteY4" fmla="*/ 1828800 h 1828800"/>
              <a:gd name="connsiteX0" fmla="*/ 750931 w 862573"/>
              <a:gd name="connsiteY0" fmla="*/ 1812852 h 1812852"/>
              <a:gd name="connsiteX1" fmla="*/ 837 w 862573"/>
              <a:gd name="connsiteY1" fmla="*/ 914400 h 1812852"/>
              <a:gd name="connsiteX2" fmla="*/ 862573 w 862573"/>
              <a:gd name="connsiteY2" fmla="*/ 0 h 1812852"/>
              <a:gd name="connsiteX3" fmla="*/ 447656 w 862573"/>
              <a:gd name="connsiteY3" fmla="*/ 914400 h 1812852"/>
              <a:gd name="connsiteX4" fmla="*/ 750931 w 862573"/>
              <a:gd name="connsiteY4" fmla="*/ 1812852 h 1812852"/>
              <a:gd name="connsiteX0" fmla="*/ 750103 w 760735"/>
              <a:gd name="connsiteY0" fmla="*/ 1818169 h 1818169"/>
              <a:gd name="connsiteX1" fmla="*/ 9 w 760735"/>
              <a:gd name="connsiteY1" fmla="*/ 919717 h 1818169"/>
              <a:gd name="connsiteX2" fmla="*/ 760735 w 760735"/>
              <a:gd name="connsiteY2" fmla="*/ 0 h 1818169"/>
              <a:gd name="connsiteX3" fmla="*/ 446828 w 760735"/>
              <a:gd name="connsiteY3" fmla="*/ 919717 h 1818169"/>
              <a:gd name="connsiteX4" fmla="*/ 750103 w 760735"/>
              <a:gd name="connsiteY4" fmla="*/ 1818169 h 1818169"/>
              <a:gd name="connsiteX0" fmla="*/ 760734 w 771366"/>
              <a:gd name="connsiteY0" fmla="*/ 1818169 h 1818169"/>
              <a:gd name="connsiteX1" fmla="*/ 8 w 771366"/>
              <a:gd name="connsiteY1" fmla="*/ 919717 h 1818169"/>
              <a:gd name="connsiteX2" fmla="*/ 771366 w 771366"/>
              <a:gd name="connsiteY2" fmla="*/ 0 h 1818169"/>
              <a:gd name="connsiteX3" fmla="*/ 457459 w 771366"/>
              <a:gd name="connsiteY3" fmla="*/ 919717 h 1818169"/>
              <a:gd name="connsiteX4" fmla="*/ 760734 w 771366"/>
              <a:gd name="connsiteY4" fmla="*/ 1818169 h 1818169"/>
              <a:gd name="connsiteX0" fmla="*/ 760734 w 788424"/>
              <a:gd name="connsiteY0" fmla="*/ 1833825 h 1833825"/>
              <a:gd name="connsiteX1" fmla="*/ 8 w 788424"/>
              <a:gd name="connsiteY1" fmla="*/ 935373 h 1833825"/>
              <a:gd name="connsiteX2" fmla="*/ 771366 w 788424"/>
              <a:gd name="connsiteY2" fmla="*/ 15656 h 1833825"/>
              <a:gd name="connsiteX3" fmla="*/ 528265 w 788424"/>
              <a:gd name="connsiteY3" fmla="*/ 397345 h 1833825"/>
              <a:gd name="connsiteX4" fmla="*/ 457459 w 788424"/>
              <a:gd name="connsiteY4" fmla="*/ 935373 h 1833825"/>
              <a:gd name="connsiteX5" fmla="*/ 760734 w 788424"/>
              <a:gd name="connsiteY5" fmla="*/ 1833825 h 1833825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6 w 791487"/>
              <a:gd name="connsiteY0" fmla="*/ 1833816 h 1843270"/>
              <a:gd name="connsiteX1" fmla="*/ 10 w 791487"/>
              <a:gd name="connsiteY1" fmla="*/ 935364 h 1843270"/>
              <a:gd name="connsiteX2" fmla="*/ 771368 w 791487"/>
              <a:gd name="connsiteY2" fmla="*/ 15647 h 1843270"/>
              <a:gd name="connsiteX3" fmla="*/ 570798 w 791487"/>
              <a:gd name="connsiteY3" fmla="*/ 402652 h 1843270"/>
              <a:gd name="connsiteX4" fmla="*/ 457461 w 791487"/>
              <a:gd name="connsiteY4" fmla="*/ 935364 h 1843270"/>
              <a:gd name="connsiteX5" fmla="*/ 538899 w 791487"/>
              <a:gd name="connsiteY5" fmla="*/ 1375530 h 1843270"/>
              <a:gd name="connsiteX6" fmla="*/ 760736 w 791487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44214 w 791486"/>
              <a:gd name="connsiteY5" fmla="*/ 1375530 h 1843270"/>
              <a:gd name="connsiteX6" fmla="*/ 760735 w 791486"/>
              <a:gd name="connsiteY6" fmla="*/ 1833816 h 1843270"/>
              <a:gd name="connsiteX0" fmla="*/ 760735 w 778287"/>
              <a:gd name="connsiteY0" fmla="*/ 1818170 h 1827624"/>
              <a:gd name="connsiteX1" fmla="*/ 9 w 778287"/>
              <a:gd name="connsiteY1" fmla="*/ 919718 h 1827624"/>
              <a:gd name="connsiteX2" fmla="*/ 771367 w 778287"/>
              <a:gd name="connsiteY2" fmla="*/ 1 h 1827624"/>
              <a:gd name="connsiteX3" fmla="*/ 570797 w 778287"/>
              <a:gd name="connsiteY3" fmla="*/ 387006 h 1827624"/>
              <a:gd name="connsiteX4" fmla="*/ 457460 w 778287"/>
              <a:gd name="connsiteY4" fmla="*/ 919718 h 1827624"/>
              <a:gd name="connsiteX5" fmla="*/ 544214 w 778287"/>
              <a:gd name="connsiteY5" fmla="*/ 1359884 h 1827624"/>
              <a:gd name="connsiteX6" fmla="*/ 760735 w 778287"/>
              <a:gd name="connsiteY6" fmla="*/ 1818170 h 1827624"/>
              <a:gd name="connsiteX0" fmla="*/ 760735 w 778287"/>
              <a:gd name="connsiteY0" fmla="*/ 1839435 h 1848456"/>
              <a:gd name="connsiteX1" fmla="*/ 9 w 778287"/>
              <a:gd name="connsiteY1" fmla="*/ 919718 h 1848456"/>
              <a:gd name="connsiteX2" fmla="*/ 771367 w 778287"/>
              <a:gd name="connsiteY2" fmla="*/ 1 h 1848456"/>
              <a:gd name="connsiteX3" fmla="*/ 570797 w 778287"/>
              <a:gd name="connsiteY3" fmla="*/ 387006 h 1848456"/>
              <a:gd name="connsiteX4" fmla="*/ 457460 w 778287"/>
              <a:gd name="connsiteY4" fmla="*/ 919718 h 1848456"/>
              <a:gd name="connsiteX5" fmla="*/ 544214 w 778287"/>
              <a:gd name="connsiteY5" fmla="*/ 1359884 h 1848456"/>
              <a:gd name="connsiteX6" fmla="*/ 760735 w 778287"/>
              <a:gd name="connsiteY6" fmla="*/ 1839435 h 1848456"/>
              <a:gd name="connsiteX0" fmla="*/ 760732 w 778284"/>
              <a:gd name="connsiteY0" fmla="*/ 1839435 h 1848456"/>
              <a:gd name="connsiteX1" fmla="*/ 6 w 778284"/>
              <a:gd name="connsiteY1" fmla="*/ 919718 h 1848456"/>
              <a:gd name="connsiteX2" fmla="*/ 771364 w 778284"/>
              <a:gd name="connsiteY2" fmla="*/ 1 h 1848456"/>
              <a:gd name="connsiteX3" fmla="*/ 570794 w 778284"/>
              <a:gd name="connsiteY3" fmla="*/ 387006 h 1848456"/>
              <a:gd name="connsiteX4" fmla="*/ 457457 w 778284"/>
              <a:gd name="connsiteY4" fmla="*/ 919718 h 1848456"/>
              <a:gd name="connsiteX5" fmla="*/ 544211 w 778284"/>
              <a:gd name="connsiteY5" fmla="*/ 1359884 h 1848456"/>
              <a:gd name="connsiteX6" fmla="*/ 760732 w 778284"/>
              <a:gd name="connsiteY6" fmla="*/ 1839435 h 1848456"/>
              <a:gd name="connsiteX0" fmla="*/ 760733 w 778285"/>
              <a:gd name="connsiteY0" fmla="*/ 1839435 h 1848456"/>
              <a:gd name="connsiteX1" fmla="*/ 7 w 778285"/>
              <a:gd name="connsiteY1" fmla="*/ 919718 h 1848456"/>
              <a:gd name="connsiteX2" fmla="*/ 771365 w 778285"/>
              <a:gd name="connsiteY2" fmla="*/ 1 h 1848456"/>
              <a:gd name="connsiteX3" fmla="*/ 570795 w 778285"/>
              <a:gd name="connsiteY3" fmla="*/ 387006 h 1848456"/>
              <a:gd name="connsiteX4" fmla="*/ 457458 w 778285"/>
              <a:gd name="connsiteY4" fmla="*/ 919718 h 1848456"/>
              <a:gd name="connsiteX5" fmla="*/ 544212 w 778285"/>
              <a:gd name="connsiteY5" fmla="*/ 1359884 h 1848456"/>
              <a:gd name="connsiteX6" fmla="*/ 760733 w 778285"/>
              <a:gd name="connsiteY6" fmla="*/ 1839435 h 1848456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54844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4535" h="1818997">
                <a:moveTo>
                  <a:pt x="760727" y="1818963"/>
                </a:moveTo>
                <a:cubicBezTo>
                  <a:pt x="287898" y="1824280"/>
                  <a:pt x="-634" y="1216054"/>
                  <a:pt x="1" y="912894"/>
                </a:cubicBezTo>
                <a:cubicBezTo>
                  <a:pt x="636" y="609734"/>
                  <a:pt x="288404" y="-705"/>
                  <a:pt x="764535" y="1"/>
                </a:cubicBezTo>
                <a:cubicBezTo>
                  <a:pt x="730303" y="96400"/>
                  <a:pt x="644371" y="232213"/>
                  <a:pt x="581421" y="390815"/>
                </a:cubicBezTo>
                <a:cubicBezTo>
                  <a:pt x="539736" y="544101"/>
                  <a:pt x="485276" y="752520"/>
                  <a:pt x="481732" y="912894"/>
                </a:cubicBezTo>
                <a:cubicBezTo>
                  <a:pt x="478188" y="1073268"/>
                  <a:pt x="520240" y="1198002"/>
                  <a:pt x="560155" y="1353060"/>
                </a:cubicBezTo>
                <a:cubicBezTo>
                  <a:pt x="621333" y="1502802"/>
                  <a:pt x="642321" y="1558284"/>
                  <a:pt x="760727" y="181896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9020247" y="263735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10459467" y="2629978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099841" y="2689823"/>
            <a:ext cx="513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λ</a:t>
            </a:r>
            <a:r>
              <a:rPr lang="en-US" sz="2400" b="1" baseline="-25000" dirty="0" smtClean="0"/>
              <a:t>L</a:t>
            </a:r>
            <a:endParaRPr lang="en-US" sz="2400" b="1" baseline="-25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10411411" y="2682449"/>
            <a:ext cx="4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λ</a:t>
            </a:r>
            <a:r>
              <a:rPr lang="en-US" sz="2400" b="1" baseline="-25000" dirty="0" smtClean="0"/>
              <a:t>L</a:t>
            </a:r>
            <a:endParaRPr lang="en-US" sz="2400" b="1" baseline="-25000" dirty="0"/>
          </a:p>
        </p:txBody>
      </p:sp>
      <p:sp>
        <p:nvSpPr>
          <p:cNvPr id="4" name="Rectangle 3"/>
          <p:cNvSpPr/>
          <p:nvPr/>
        </p:nvSpPr>
        <p:spPr>
          <a:xfrm>
            <a:off x="967323" y="5214061"/>
            <a:ext cx="52068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4400" b="1" dirty="0">
                <a:solidFill>
                  <a:srgbClr val="B00000"/>
                </a:solidFill>
              </a:rPr>
              <a:t>λ</a:t>
            </a:r>
            <a:r>
              <a:rPr lang="en-US" sz="4400" b="1" baseline="-25000" dirty="0">
                <a:solidFill>
                  <a:srgbClr val="B00000"/>
                </a:solidFill>
              </a:rPr>
              <a:t>L </a:t>
            </a:r>
            <a:r>
              <a:rPr lang="en-US" sz="4400" b="1" dirty="0" smtClean="0">
                <a:solidFill>
                  <a:srgbClr val="B00000"/>
                </a:solidFill>
              </a:rPr>
              <a:t>= Penetration depth</a:t>
            </a:r>
            <a:endParaRPr lang="en-US" sz="4400" b="1" baseline="-25000" dirty="0">
              <a:solidFill>
                <a:srgbClr val="B0000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482606" y="2752935"/>
            <a:ext cx="2617235" cy="3150589"/>
            <a:chOff x="6482606" y="2752935"/>
            <a:chExt cx="2617235" cy="3150589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7941808" y="2752935"/>
              <a:ext cx="991312" cy="21957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482606" y="4949417"/>
              <a:ext cx="2617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>
                      <a:lumMod val="50000"/>
                    </a:schemeClr>
                  </a:solidFill>
                </a:rPr>
                <a:t>Strong magnetic</a:t>
              </a:r>
            </a:p>
            <a:p>
              <a:pPr algn="ctr"/>
              <a:r>
                <a:rPr lang="en-US" sz="2800" b="1" dirty="0" smtClean="0">
                  <a:solidFill>
                    <a:schemeClr val="accent4">
                      <a:lumMod val="50000"/>
                    </a:schemeClr>
                  </a:solidFill>
                </a:rPr>
                <a:t>field</a:t>
              </a:r>
              <a:endParaRPr lang="en-US" sz="28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513276" y="2759118"/>
            <a:ext cx="2617235" cy="3147381"/>
            <a:chOff x="9513276" y="2759118"/>
            <a:chExt cx="2617235" cy="3147381"/>
          </a:xfrm>
        </p:grpSpPr>
        <p:cxnSp>
          <p:nvCxnSpPr>
            <p:cNvPr id="67" name="Straight Arrow Connector 66"/>
            <p:cNvCxnSpPr/>
            <p:nvPr/>
          </p:nvCxnSpPr>
          <p:spPr>
            <a:xfrm flipH="1" flipV="1">
              <a:off x="9534792" y="2759118"/>
              <a:ext cx="1355179" cy="220834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9513276" y="4952392"/>
              <a:ext cx="26172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4">
                      <a:lumMod val="50000"/>
                    </a:schemeClr>
                  </a:solidFill>
                </a:rPr>
                <a:t>Weak magnetic</a:t>
              </a:r>
            </a:p>
            <a:p>
              <a:pPr algn="ctr"/>
              <a:r>
                <a:rPr lang="en-US" sz="2800" b="1" dirty="0" smtClean="0">
                  <a:solidFill>
                    <a:schemeClr val="accent4">
                      <a:lumMod val="50000"/>
                    </a:schemeClr>
                  </a:solidFill>
                </a:rPr>
                <a:t>field</a:t>
              </a:r>
              <a:endParaRPr lang="en-US" sz="2800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66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86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5" grpId="0" animBg="1"/>
      <p:bldP spid="97" grpId="0" animBg="1"/>
      <p:bldP spid="101" grpId="0"/>
      <p:bldP spid="102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Penetration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63445"/>
            <a:ext cx="12192000" cy="1333845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It is a concept proposed by London brothers in the year 1935, that described the Meissner effect.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In a superconductor the London penetration depth (</a:t>
            </a:r>
            <a:r>
              <a:rPr lang="el-GR" sz="2400" dirty="0" smtClean="0">
                <a:solidFill>
                  <a:schemeClr val="tx1"/>
                </a:solidFill>
              </a:rPr>
              <a:t>λ</a:t>
            </a:r>
            <a:r>
              <a:rPr lang="en-US" sz="2400" baseline="-25000" dirty="0" smtClean="0">
                <a:solidFill>
                  <a:schemeClr val="tx1"/>
                </a:solidFill>
              </a:rPr>
              <a:t>L</a:t>
            </a:r>
            <a:r>
              <a:rPr lang="en-US" sz="2400" dirty="0" smtClean="0">
                <a:solidFill>
                  <a:schemeClr val="tx1"/>
                </a:solidFill>
              </a:rPr>
              <a:t>) characterizes the distance to which a </a:t>
            </a:r>
          </a:p>
          <a:p>
            <a:pPr marL="287338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Magnetic field penetrates into a superconductor.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2349534"/>
            <a:ext cx="12192000" cy="710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The exponential decay of magnetic field at the interior surface of superconductor.</a:t>
            </a:r>
            <a:endParaRPr lang="en-US" sz="2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438029" y="3500344"/>
                <a:ext cx="3017520" cy="1040028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029" y="3500344"/>
                <a:ext cx="3017520" cy="1040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134405"/>
              </p:ext>
            </p:extLst>
          </p:nvPr>
        </p:nvGraphicFramePr>
        <p:xfrm>
          <a:off x="248994" y="3334558"/>
          <a:ext cx="688544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5809">
                  <a:extLst>
                    <a:ext uri="{9D8B030D-6E8A-4147-A177-3AD203B41FA5}">
                      <a16:colId xmlns:a16="http://schemas.microsoft.com/office/drawing/2014/main" val="4090151534"/>
                    </a:ext>
                  </a:extLst>
                </a:gridCol>
                <a:gridCol w="6419640">
                  <a:extLst>
                    <a:ext uri="{9D8B030D-6E8A-4147-A177-3AD203B41FA5}">
                      <a16:colId xmlns:a16="http://schemas.microsoft.com/office/drawing/2014/main" val="4222233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X  </a:t>
                      </a:r>
                      <a:endParaRPr lang="en-US" sz="2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=  distance inside the superconductor from surface </a:t>
                      </a:r>
                      <a:endParaRPr lang="en-US" sz="2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91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r>
                        <a:rPr lang="en-US" sz="2400" baseline="-25000" dirty="0" smtClean="0"/>
                        <a:t>0</a:t>
                      </a:r>
                      <a:r>
                        <a:rPr lang="en-US" sz="2400" dirty="0" smtClean="0"/>
                        <a:t> </a:t>
                      </a:r>
                      <a:endParaRPr lang="en-US" sz="2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=  Magnetic field at the surface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05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λ</a:t>
                      </a:r>
                      <a:r>
                        <a:rPr lang="en-US" sz="2400" baseline="-25000" dirty="0" err="1" smtClean="0"/>
                        <a:t>L</a:t>
                      </a:r>
                      <a:endParaRPr lang="en-US" sz="2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=  Penetration depth </a:t>
                      </a:r>
                      <a:endParaRPr lang="en-US" sz="2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16684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8994" y="5387298"/>
            <a:ext cx="3643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λ</a:t>
            </a:r>
            <a:r>
              <a:rPr lang="en-US" sz="2800" baseline="-25000" dirty="0"/>
              <a:t> L</a:t>
            </a:r>
            <a:r>
              <a:rPr lang="en-US" sz="2800" dirty="0" smtClean="0"/>
              <a:t> can </a:t>
            </a:r>
            <a:r>
              <a:rPr lang="en-US" sz="2800" dirty="0"/>
              <a:t>be </a:t>
            </a:r>
            <a:r>
              <a:rPr lang="en-US" sz="2800" dirty="0" smtClean="0"/>
              <a:t>calculated by: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39131" y="4871668"/>
                <a:ext cx="3108960" cy="1554480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31" y="4871668"/>
                <a:ext cx="3108960" cy="1554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94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4" grpId="0" animBg="1"/>
      <p:bldP spid="5" grpId="0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</a:t>
            </a:r>
            <a:r>
              <a:rPr lang="en-US" dirty="0" smtClean="0"/>
              <a:t>depth / London penetration depth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23905" y="1927121"/>
            <a:ext cx="1828800" cy="1828800"/>
            <a:chOff x="4274246" y="3114813"/>
            <a:chExt cx="1828800" cy="1828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4774558" y="3844547"/>
                  <a:ext cx="86023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4558" y="3844547"/>
                  <a:ext cx="86023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7801" r="-8511"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/>
            <p:cNvSpPr/>
            <p:nvPr/>
          </p:nvSpPr>
          <p:spPr>
            <a:xfrm>
              <a:off x="4274246" y="3114813"/>
              <a:ext cx="1828800" cy="18288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82500" y="1205139"/>
            <a:ext cx="3438844" cy="3366583"/>
            <a:chOff x="3516073" y="2403901"/>
            <a:chExt cx="3600134" cy="3276634"/>
          </a:xfrm>
        </p:grpSpPr>
        <p:sp>
          <p:nvSpPr>
            <p:cNvPr id="7" name="Freeform 6"/>
            <p:cNvSpPr/>
            <p:nvPr/>
          </p:nvSpPr>
          <p:spPr>
            <a:xfrm>
              <a:off x="5877733" y="2416987"/>
              <a:ext cx="754416" cy="3257078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6150792" y="2416282"/>
              <a:ext cx="726858" cy="325778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6443990" y="2403901"/>
              <a:ext cx="672217" cy="3275929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 flipH="1">
              <a:off x="3516073" y="2435839"/>
              <a:ext cx="754416" cy="3243992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243430 w 910329"/>
                <a:gd name="connsiteY0" fmla="*/ 3818944 h 3818944"/>
                <a:gd name="connsiteX1" fmla="*/ 21934 w 910329"/>
                <a:gd name="connsiteY1" fmla="*/ 3181377 h 3818944"/>
                <a:gd name="connsiteX2" fmla="*/ 905231 w 910329"/>
                <a:gd name="connsiteY2" fmla="*/ 1832560 h 3818944"/>
                <a:gd name="connsiteX3" fmla="*/ 379441 w 910329"/>
                <a:gd name="connsiteY3" fmla="*/ 558171 h 3818944"/>
                <a:gd name="connsiteX4" fmla="*/ 273963 w 910329"/>
                <a:gd name="connsiteY4" fmla="*/ 0 h 3818944"/>
                <a:gd name="connsiteX0" fmla="*/ 52833 w 956787"/>
                <a:gd name="connsiteY0" fmla="*/ 3770541 h 3770541"/>
                <a:gd name="connsiteX1" fmla="*/ 68392 w 956787"/>
                <a:gd name="connsiteY1" fmla="*/ 3181377 h 3770541"/>
                <a:gd name="connsiteX2" fmla="*/ 951689 w 956787"/>
                <a:gd name="connsiteY2" fmla="*/ 1832560 h 3770541"/>
                <a:gd name="connsiteX3" fmla="*/ 425899 w 956787"/>
                <a:gd name="connsiteY3" fmla="*/ 558171 h 3770541"/>
                <a:gd name="connsiteX4" fmla="*/ 320421 w 956787"/>
                <a:gd name="connsiteY4" fmla="*/ 0 h 3770541"/>
                <a:gd name="connsiteX0" fmla="*/ 0 w 900592"/>
                <a:gd name="connsiteY0" fmla="*/ 3770541 h 3770541"/>
                <a:gd name="connsiteX1" fmla="*/ 173597 w 900592"/>
                <a:gd name="connsiteY1" fmla="*/ 3213646 h 3770541"/>
                <a:gd name="connsiteX2" fmla="*/ 898856 w 900592"/>
                <a:gd name="connsiteY2" fmla="*/ 1832560 h 3770541"/>
                <a:gd name="connsiteX3" fmla="*/ 373066 w 900592"/>
                <a:gd name="connsiteY3" fmla="*/ 558171 h 3770541"/>
                <a:gd name="connsiteX4" fmla="*/ 267588 w 900592"/>
                <a:gd name="connsiteY4" fmla="*/ 0 h 3770541"/>
                <a:gd name="connsiteX0" fmla="*/ 0 w 898860"/>
                <a:gd name="connsiteY0" fmla="*/ 3770541 h 3770541"/>
                <a:gd name="connsiteX1" fmla="*/ 173597 w 898860"/>
                <a:gd name="connsiteY1" fmla="*/ 3213646 h 3770541"/>
                <a:gd name="connsiteX2" fmla="*/ 898856 w 898860"/>
                <a:gd name="connsiteY2" fmla="*/ 1832560 h 3770541"/>
                <a:gd name="connsiteX3" fmla="*/ 162350 w 898860"/>
                <a:gd name="connsiteY3" fmla="*/ 542036 h 3770541"/>
                <a:gd name="connsiteX4" fmla="*/ 267588 w 898860"/>
                <a:gd name="connsiteY4" fmla="*/ 0 h 3770541"/>
                <a:gd name="connsiteX0" fmla="*/ 0 w 898860"/>
                <a:gd name="connsiteY0" fmla="*/ 3544657 h 3544657"/>
                <a:gd name="connsiteX1" fmla="*/ 173597 w 898860"/>
                <a:gd name="connsiteY1" fmla="*/ 2987762 h 3544657"/>
                <a:gd name="connsiteX2" fmla="*/ 898856 w 898860"/>
                <a:gd name="connsiteY2" fmla="*/ 1606676 h 3544657"/>
                <a:gd name="connsiteX3" fmla="*/ 162350 w 898860"/>
                <a:gd name="connsiteY3" fmla="*/ 316152 h 3544657"/>
                <a:gd name="connsiteX4" fmla="*/ 188569 w 898860"/>
                <a:gd name="connsiteY4" fmla="*/ 0 h 3544657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7539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609195 h 3609195"/>
                <a:gd name="connsiteX1" fmla="*/ 173597 w 898860"/>
                <a:gd name="connsiteY1" fmla="*/ 3052300 h 3609195"/>
                <a:gd name="connsiteX2" fmla="*/ 898856 w 898860"/>
                <a:gd name="connsiteY2" fmla="*/ 1671214 h 3609195"/>
                <a:gd name="connsiteX3" fmla="*/ 162350 w 898860"/>
                <a:gd name="connsiteY3" fmla="*/ 380690 h 3609195"/>
                <a:gd name="connsiteX4" fmla="*/ 135889 w 898860"/>
                <a:gd name="connsiteY4" fmla="*/ 0 h 3609195"/>
                <a:gd name="connsiteX0" fmla="*/ 0 w 898860"/>
                <a:gd name="connsiteY0" fmla="*/ 3722137 h 3722137"/>
                <a:gd name="connsiteX1" fmla="*/ 173597 w 898860"/>
                <a:gd name="connsiteY1" fmla="*/ 3165242 h 3722137"/>
                <a:gd name="connsiteX2" fmla="*/ 898856 w 898860"/>
                <a:gd name="connsiteY2" fmla="*/ 1784156 h 3722137"/>
                <a:gd name="connsiteX3" fmla="*/ 162350 w 898860"/>
                <a:gd name="connsiteY3" fmla="*/ 493632 h 3722137"/>
                <a:gd name="connsiteX4" fmla="*/ 201738 w 898860"/>
                <a:gd name="connsiteY4" fmla="*/ 0 h 3722137"/>
                <a:gd name="connsiteX0" fmla="*/ 0 w 898860"/>
                <a:gd name="connsiteY0" fmla="*/ 3835078 h 3835078"/>
                <a:gd name="connsiteX1" fmla="*/ 173597 w 898860"/>
                <a:gd name="connsiteY1" fmla="*/ 3278183 h 3835078"/>
                <a:gd name="connsiteX2" fmla="*/ 898856 w 898860"/>
                <a:gd name="connsiteY2" fmla="*/ 1897097 h 3835078"/>
                <a:gd name="connsiteX3" fmla="*/ 162350 w 898860"/>
                <a:gd name="connsiteY3" fmla="*/ 606573 h 3835078"/>
                <a:gd name="connsiteX4" fmla="*/ 122720 w 898860"/>
                <a:gd name="connsiteY4" fmla="*/ 0 h 3835078"/>
                <a:gd name="connsiteX0" fmla="*/ 0 w 899599"/>
                <a:gd name="connsiteY0" fmla="*/ 3835078 h 3835078"/>
                <a:gd name="connsiteX1" fmla="*/ 173597 w 899599"/>
                <a:gd name="connsiteY1" fmla="*/ 3278183 h 3835078"/>
                <a:gd name="connsiteX2" fmla="*/ 898856 w 899599"/>
                <a:gd name="connsiteY2" fmla="*/ 1897097 h 3835078"/>
                <a:gd name="connsiteX3" fmla="*/ 307218 w 899599"/>
                <a:gd name="connsiteY3" fmla="*/ 638842 h 3835078"/>
                <a:gd name="connsiteX4" fmla="*/ 122720 w 899599"/>
                <a:gd name="connsiteY4" fmla="*/ 0 h 3835078"/>
                <a:gd name="connsiteX0" fmla="*/ 0 w 899109"/>
                <a:gd name="connsiteY0" fmla="*/ 3835078 h 3835078"/>
                <a:gd name="connsiteX1" fmla="*/ 173597 w 899109"/>
                <a:gd name="connsiteY1" fmla="*/ 3278183 h 3835078"/>
                <a:gd name="connsiteX2" fmla="*/ 898856 w 899109"/>
                <a:gd name="connsiteY2" fmla="*/ 1897097 h 3835078"/>
                <a:gd name="connsiteX3" fmla="*/ 254539 w 899109"/>
                <a:gd name="connsiteY3" fmla="*/ 638842 h 3835078"/>
                <a:gd name="connsiteX4" fmla="*/ 122720 w 899109"/>
                <a:gd name="connsiteY4" fmla="*/ 0 h 3835078"/>
                <a:gd name="connsiteX0" fmla="*/ 0 w 833289"/>
                <a:gd name="connsiteY0" fmla="*/ 3835078 h 3835078"/>
                <a:gd name="connsiteX1" fmla="*/ 173597 w 833289"/>
                <a:gd name="connsiteY1" fmla="*/ 3278183 h 3835078"/>
                <a:gd name="connsiteX2" fmla="*/ 833007 w 833289"/>
                <a:gd name="connsiteY2" fmla="*/ 1897097 h 3835078"/>
                <a:gd name="connsiteX3" fmla="*/ 254539 w 833289"/>
                <a:gd name="connsiteY3" fmla="*/ 638842 h 3835078"/>
                <a:gd name="connsiteX4" fmla="*/ 122720 w 833289"/>
                <a:gd name="connsiteY4" fmla="*/ 0 h 3835078"/>
                <a:gd name="connsiteX0" fmla="*/ 0 w 727994"/>
                <a:gd name="connsiteY0" fmla="*/ 3835078 h 3835078"/>
                <a:gd name="connsiteX1" fmla="*/ 173597 w 727994"/>
                <a:gd name="connsiteY1" fmla="*/ 3278183 h 3835078"/>
                <a:gd name="connsiteX2" fmla="*/ 727649 w 727994"/>
                <a:gd name="connsiteY2" fmla="*/ 1897097 h 3835078"/>
                <a:gd name="connsiteX3" fmla="*/ 254539 w 727994"/>
                <a:gd name="connsiteY3" fmla="*/ 638842 h 3835078"/>
                <a:gd name="connsiteX4" fmla="*/ 122720 w 727994"/>
                <a:gd name="connsiteY4" fmla="*/ 0 h 383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7994" h="3835078">
                  <a:moveTo>
                    <a:pt x="0" y="3835078"/>
                  </a:moveTo>
                  <a:cubicBezTo>
                    <a:pt x="10293" y="3535964"/>
                    <a:pt x="52322" y="3601180"/>
                    <a:pt x="173597" y="3278183"/>
                  </a:cubicBezTo>
                  <a:cubicBezTo>
                    <a:pt x="294872" y="2955186"/>
                    <a:pt x="714159" y="2336987"/>
                    <a:pt x="727649" y="1897097"/>
                  </a:cubicBezTo>
                  <a:cubicBezTo>
                    <a:pt x="741139" y="1457207"/>
                    <a:pt x="355360" y="955025"/>
                    <a:pt x="254539" y="638842"/>
                  </a:cubicBezTo>
                  <a:cubicBezTo>
                    <a:pt x="153718" y="322659"/>
                    <a:pt x="128406" y="276368"/>
                    <a:pt x="12272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 flipH="1">
              <a:off x="3789136" y="2435135"/>
              <a:ext cx="726858" cy="3245400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2054"/>
                <a:gd name="connsiteY0" fmla="*/ 3835077 h 3835077"/>
                <a:gd name="connsiteX1" fmla="*/ 107749 w 702054"/>
                <a:gd name="connsiteY1" fmla="*/ 3278185 h 3835077"/>
                <a:gd name="connsiteX2" fmla="*/ 701311 w 702054"/>
                <a:gd name="connsiteY2" fmla="*/ 1816425 h 3835077"/>
                <a:gd name="connsiteX3" fmla="*/ 228199 w 702054"/>
                <a:gd name="connsiteY3" fmla="*/ 542036 h 3835077"/>
                <a:gd name="connsiteX4" fmla="*/ 96383 w 702054"/>
                <a:gd name="connsiteY4" fmla="*/ 0 h 3835077"/>
                <a:gd name="connsiteX0" fmla="*/ 0 w 702027"/>
                <a:gd name="connsiteY0" fmla="*/ 3851212 h 3851212"/>
                <a:gd name="connsiteX1" fmla="*/ 107749 w 702027"/>
                <a:gd name="connsiteY1" fmla="*/ 3294320 h 3851212"/>
                <a:gd name="connsiteX2" fmla="*/ 701311 w 702027"/>
                <a:gd name="connsiteY2" fmla="*/ 1832560 h 3851212"/>
                <a:gd name="connsiteX3" fmla="*/ 228199 w 702027"/>
                <a:gd name="connsiteY3" fmla="*/ 558171 h 3851212"/>
                <a:gd name="connsiteX4" fmla="*/ 188572 w 702027"/>
                <a:gd name="connsiteY4" fmla="*/ 0 h 3851212"/>
                <a:gd name="connsiteX0" fmla="*/ 0 w 702046"/>
                <a:gd name="connsiteY0" fmla="*/ 3786674 h 3786674"/>
                <a:gd name="connsiteX1" fmla="*/ 107749 w 702046"/>
                <a:gd name="connsiteY1" fmla="*/ 3229782 h 3786674"/>
                <a:gd name="connsiteX2" fmla="*/ 701311 w 702046"/>
                <a:gd name="connsiteY2" fmla="*/ 1768022 h 3786674"/>
                <a:gd name="connsiteX3" fmla="*/ 228199 w 702046"/>
                <a:gd name="connsiteY3" fmla="*/ 493633 h 3786674"/>
                <a:gd name="connsiteX4" fmla="*/ 122722 w 702046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648724"/>
                <a:gd name="connsiteY0" fmla="*/ 3786674 h 3786674"/>
                <a:gd name="connsiteX1" fmla="*/ 134089 w 648724"/>
                <a:gd name="connsiteY1" fmla="*/ 3229782 h 3786674"/>
                <a:gd name="connsiteX2" fmla="*/ 648632 w 648724"/>
                <a:gd name="connsiteY2" fmla="*/ 1768022 h 3786674"/>
                <a:gd name="connsiteX3" fmla="*/ 175520 w 648724"/>
                <a:gd name="connsiteY3" fmla="*/ 493633 h 3786674"/>
                <a:gd name="connsiteX4" fmla="*/ 70043 w 648724"/>
                <a:gd name="connsiteY4" fmla="*/ 0 h 3786674"/>
                <a:gd name="connsiteX0" fmla="*/ 0 w 701403"/>
                <a:gd name="connsiteY0" fmla="*/ 3786674 h 3786674"/>
                <a:gd name="connsiteX1" fmla="*/ 186768 w 701403"/>
                <a:gd name="connsiteY1" fmla="*/ 3229782 h 3786674"/>
                <a:gd name="connsiteX2" fmla="*/ 701311 w 701403"/>
                <a:gd name="connsiteY2" fmla="*/ 1768022 h 3786674"/>
                <a:gd name="connsiteX3" fmla="*/ 228199 w 701403"/>
                <a:gd name="connsiteY3" fmla="*/ 493633 h 3786674"/>
                <a:gd name="connsiteX4" fmla="*/ 122722 w 701403"/>
                <a:gd name="connsiteY4" fmla="*/ 0 h 3786674"/>
                <a:gd name="connsiteX0" fmla="*/ 0 w 701402"/>
                <a:gd name="connsiteY0" fmla="*/ 3802809 h 3802809"/>
                <a:gd name="connsiteX1" fmla="*/ 186768 w 701402"/>
                <a:gd name="connsiteY1" fmla="*/ 3245917 h 3802809"/>
                <a:gd name="connsiteX2" fmla="*/ 701311 w 701402"/>
                <a:gd name="connsiteY2" fmla="*/ 1784157 h 3802809"/>
                <a:gd name="connsiteX3" fmla="*/ 228199 w 701402"/>
                <a:gd name="connsiteY3" fmla="*/ 509768 h 3802809"/>
                <a:gd name="connsiteX4" fmla="*/ 149061 w 701402"/>
                <a:gd name="connsiteY4" fmla="*/ 0 h 3802809"/>
                <a:gd name="connsiteX0" fmla="*/ 0 w 701403"/>
                <a:gd name="connsiteY0" fmla="*/ 3818944 h 3818944"/>
                <a:gd name="connsiteX1" fmla="*/ 186768 w 701403"/>
                <a:gd name="connsiteY1" fmla="*/ 3262052 h 3818944"/>
                <a:gd name="connsiteX2" fmla="*/ 701311 w 701403"/>
                <a:gd name="connsiteY2" fmla="*/ 1800292 h 3818944"/>
                <a:gd name="connsiteX3" fmla="*/ 228199 w 701403"/>
                <a:gd name="connsiteY3" fmla="*/ 525903 h 3818944"/>
                <a:gd name="connsiteX4" fmla="*/ 109552 w 701403"/>
                <a:gd name="connsiteY4" fmla="*/ 0 h 381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1403" h="3818944">
                  <a:moveTo>
                    <a:pt x="0" y="3818944"/>
                  </a:moveTo>
                  <a:cubicBezTo>
                    <a:pt x="10293" y="3519830"/>
                    <a:pt x="69883" y="3598494"/>
                    <a:pt x="186768" y="3262052"/>
                  </a:cubicBezTo>
                  <a:cubicBezTo>
                    <a:pt x="303653" y="2925610"/>
                    <a:pt x="694406" y="2256317"/>
                    <a:pt x="701311" y="1800292"/>
                  </a:cubicBezTo>
                  <a:cubicBezTo>
                    <a:pt x="708216" y="1344267"/>
                    <a:pt x="326826" y="825952"/>
                    <a:pt x="228199" y="525903"/>
                  </a:cubicBezTo>
                  <a:cubicBezTo>
                    <a:pt x="129573" y="225854"/>
                    <a:pt x="115238" y="276367"/>
                    <a:pt x="109552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 flipH="1">
              <a:off x="4090051" y="2437108"/>
              <a:ext cx="672217" cy="3243427"/>
            </a:xfrm>
            <a:custGeom>
              <a:avLst/>
              <a:gdLst>
                <a:gd name="connsiteX0" fmla="*/ 206930 w 1025931"/>
                <a:gd name="connsiteY0" fmla="*/ 3166280 h 3166280"/>
                <a:gd name="connsiteX1" fmla="*/ 193282 w 1025931"/>
                <a:gd name="connsiteY1" fmla="*/ 2374710 h 3166280"/>
                <a:gd name="connsiteX2" fmla="*/ 1025796 w 1025931"/>
                <a:gd name="connsiteY2" fmla="*/ 1514901 h 3166280"/>
                <a:gd name="connsiteX3" fmla="*/ 125044 w 1025931"/>
                <a:gd name="connsiteY3" fmla="*/ 723331 h 3166280"/>
                <a:gd name="connsiteX4" fmla="*/ 29509 w 1025931"/>
                <a:gd name="connsiteY4" fmla="*/ 0 h 3166280"/>
                <a:gd name="connsiteX0" fmla="*/ 186584 w 1005585"/>
                <a:gd name="connsiteY0" fmla="*/ 3166280 h 3166280"/>
                <a:gd name="connsiteX1" fmla="*/ 172936 w 1005585"/>
                <a:gd name="connsiteY1" fmla="*/ 2374710 h 3166280"/>
                <a:gd name="connsiteX2" fmla="*/ 1005450 w 1005585"/>
                <a:gd name="connsiteY2" fmla="*/ 1514901 h 3166280"/>
                <a:gd name="connsiteX3" fmla="*/ 104698 w 1005585"/>
                <a:gd name="connsiteY3" fmla="*/ 723331 h 3166280"/>
                <a:gd name="connsiteX4" fmla="*/ 9163 w 1005585"/>
                <a:gd name="connsiteY4" fmla="*/ 0 h 3166280"/>
                <a:gd name="connsiteX0" fmla="*/ 199433 w 1018827"/>
                <a:gd name="connsiteY0" fmla="*/ 3166280 h 3166280"/>
                <a:gd name="connsiteX1" fmla="*/ 185785 w 1018827"/>
                <a:gd name="connsiteY1" fmla="*/ 2374710 h 3166280"/>
                <a:gd name="connsiteX2" fmla="*/ 1018299 w 1018827"/>
                <a:gd name="connsiteY2" fmla="*/ 1514901 h 3166280"/>
                <a:gd name="connsiteX3" fmla="*/ 49308 w 1018827"/>
                <a:gd name="connsiteY3" fmla="*/ 805218 h 3166280"/>
                <a:gd name="connsiteX4" fmla="*/ 22012 w 1018827"/>
                <a:gd name="connsiteY4" fmla="*/ 0 h 3166280"/>
                <a:gd name="connsiteX0" fmla="*/ 188459 w 1007853"/>
                <a:gd name="connsiteY0" fmla="*/ 3166280 h 3166280"/>
                <a:gd name="connsiteX1" fmla="*/ 174811 w 1007853"/>
                <a:gd name="connsiteY1" fmla="*/ 2374710 h 3166280"/>
                <a:gd name="connsiteX2" fmla="*/ 1007325 w 1007853"/>
                <a:gd name="connsiteY2" fmla="*/ 1514901 h 3166280"/>
                <a:gd name="connsiteX3" fmla="*/ 38334 w 1007853"/>
                <a:gd name="connsiteY3" fmla="*/ 805218 h 3166280"/>
                <a:gd name="connsiteX4" fmla="*/ 11038 w 1007853"/>
                <a:gd name="connsiteY4" fmla="*/ 0 h 3166280"/>
                <a:gd name="connsiteX0" fmla="*/ 177421 w 996815"/>
                <a:gd name="connsiteY0" fmla="*/ 3166280 h 3166280"/>
                <a:gd name="connsiteX1" fmla="*/ 163773 w 996815"/>
                <a:gd name="connsiteY1" fmla="*/ 2374710 h 3166280"/>
                <a:gd name="connsiteX2" fmla="*/ 996287 w 996815"/>
                <a:gd name="connsiteY2" fmla="*/ 1514901 h 3166280"/>
                <a:gd name="connsiteX3" fmla="*/ 27296 w 996815"/>
                <a:gd name="connsiteY3" fmla="*/ 805218 h 3166280"/>
                <a:gd name="connsiteX4" fmla="*/ 0 w 996815"/>
                <a:gd name="connsiteY4" fmla="*/ 0 h 3166280"/>
                <a:gd name="connsiteX0" fmla="*/ 54591 w 996830"/>
                <a:gd name="connsiteY0" fmla="*/ 3179927 h 3179927"/>
                <a:gd name="connsiteX1" fmla="*/ 163773 w 996830"/>
                <a:gd name="connsiteY1" fmla="*/ 2374710 h 3179927"/>
                <a:gd name="connsiteX2" fmla="*/ 996287 w 996830"/>
                <a:gd name="connsiteY2" fmla="*/ 1514901 h 3179927"/>
                <a:gd name="connsiteX3" fmla="*/ 27296 w 996830"/>
                <a:gd name="connsiteY3" fmla="*/ 805218 h 3179927"/>
                <a:gd name="connsiteX4" fmla="*/ 0 w 996830"/>
                <a:gd name="connsiteY4" fmla="*/ 0 h 3179927"/>
                <a:gd name="connsiteX0" fmla="*/ 98273 w 1039973"/>
                <a:gd name="connsiteY0" fmla="*/ 3179927 h 3179927"/>
                <a:gd name="connsiteX1" fmla="*/ 84625 w 1039973"/>
                <a:gd name="connsiteY1" fmla="*/ 2347414 h 3179927"/>
                <a:gd name="connsiteX2" fmla="*/ 1039969 w 1039973"/>
                <a:gd name="connsiteY2" fmla="*/ 1514901 h 3179927"/>
                <a:gd name="connsiteX3" fmla="*/ 70978 w 1039973"/>
                <a:gd name="connsiteY3" fmla="*/ 805218 h 3179927"/>
                <a:gd name="connsiteX4" fmla="*/ 43682 w 1039973"/>
                <a:gd name="connsiteY4" fmla="*/ 0 h 3179927"/>
                <a:gd name="connsiteX0" fmla="*/ 98273 w 1039973"/>
                <a:gd name="connsiteY0" fmla="*/ 3207222 h 3207222"/>
                <a:gd name="connsiteX1" fmla="*/ 84625 w 1039973"/>
                <a:gd name="connsiteY1" fmla="*/ 2347414 h 3207222"/>
                <a:gd name="connsiteX2" fmla="*/ 1039969 w 1039973"/>
                <a:gd name="connsiteY2" fmla="*/ 1514901 h 3207222"/>
                <a:gd name="connsiteX3" fmla="*/ 70978 w 1039973"/>
                <a:gd name="connsiteY3" fmla="*/ 805218 h 3207222"/>
                <a:gd name="connsiteX4" fmla="*/ 43682 w 1039973"/>
                <a:gd name="connsiteY4" fmla="*/ 0 h 3207222"/>
                <a:gd name="connsiteX0" fmla="*/ 90942 w 1032642"/>
                <a:gd name="connsiteY0" fmla="*/ 3207222 h 3207222"/>
                <a:gd name="connsiteX1" fmla="*/ 77294 w 1032642"/>
                <a:gd name="connsiteY1" fmla="*/ 2347414 h 3207222"/>
                <a:gd name="connsiteX2" fmla="*/ 1032638 w 1032642"/>
                <a:gd name="connsiteY2" fmla="*/ 1514901 h 3207222"/>
                <a:gd name="connsiteX3" fmla="*/ 63647 w 1032642"/>
                <a:gd name="connsiteY3" fmla="*/ 805218 h 3207222"/>
                <a:gd name="connsiteX4" fmla="*/ 36351 w 1032642"/>
                <a:gd name="connsiteY4" fmla="*/ 0 h 3207222"/>
                <a:gd name="connsiteX0" fmla="*/ 78664 w 1020364"/>
                <a:gd name="connsiteY0" fmla="*/ 3207222 h 3207222"/>
                <a:gd name="connsiteX1" fmla="*/ 65016 w 1020364"/>
                <a:gd name="connsiteY1" fmla="*/ 2347414 h 3207222"/>
                <a:gd name="connsiteX2" fmla="*/ 1020360 w 1020364"/>
                <a:gd name="connsiteY2" fmla="*/ 1514901 h 3207222"/>
                <a:gd name="connsiteX3" fmla="*/ 51369 w 1020364"/>
                <a:gd name="connsiteY3" fmla="*/ 805218 h 3207222"/>
                <a:gd name="connsiteX4" fmla="*/ 24073 w 1020364"/>
                <a:gd name="connsiteY4" fmla="*/ 0 h 3207222"/>
                <a:gd name="connsiteX0" fmla="*/ 21463 w 1058697"/>
                <a:gd name="connsiteY0" fmla="*/ 3193574 h 3193574"/>
                <a:gd name="connsiteX1" fmla="*/ 103349 w 1058697"/>
                <a:gd name="connsiteY1" fmla="*/ 2347414 h 3193574"/>
                <a:gd name="connsiteX2" fmla="*/ 1058693 w 1058697"/>
                <a:gd name="connsiteY2" fmla="*/ 1514901 h 3193574"/>
                <a:gd name="connsiteX3" fmla="*/ 89702 w 1058697"/>
                <a:gd name="connsiteY3" fmla="*/ 805218 h 3193574"/>
                <a:gd name="connsiteX4" fmla="*/ 62406 w 1058697"/>
                <a:gd name="connsiteY4" fmla="*/ 0 h 3193574"/>
                <a:gd name="connsiteX0" fmla="*/ 202 w 1037436"/>
                <a:gd name="connsiteY0" fmla="*/ 3193574 h 3193574"/>
                <a:gd name="connsiteX1" fmla="*/ 82088 w 1037436"/>
                <a:gd name="connsiteY1" fmla="*/ 2347414 h 3193574"/>
                <a:gd name="connsiteX2" fmla="*/ 1037432 w 1037436"/>
                <a:gd name="connsiteY2" fmla="*/ 1514901 h 3193574"/>
                <a:gd name="connsiteX3" fmla="*/ 68441 w 1037436"/>
                <a:gd name="connsiteY3" fmla="*/ 805218 h 3193574"/>
                <a:gd name="connsiteX4" fmla="*/ 41145 w 1037436"/>
                <a:gd name="connsiteY4" fmla="*/ 0 h 3193574"/>
                <a:gd name="connsiteX0" fmla="*/ 8740 w 1032327"/>
                <a:gd name="connsiteY0" fmla="*/ 3234518 h 3234518"/>
                <a:gd name="connsiteX1" fmla="*/ 76979 w 1032327"/>
                <a:gd name="connsiteY1" fmla="*/ 2347414 h 3234518"/>
                <a:gd name="connsiteX2" fmla="*/ 1032323 w 1032327"/>
                <a:gd name="connsiteY2" fmla="*/ 1514901 h 3234518"/>
                <a:gd name="connsiteX3" fmla="*/ 63332 w 1032327"/>
                <a:gd name="connsiteY3" fmla="*/ 805218 h 3234518"/>
                <a:gd name="connsiteX4" fmla="*/ 36036 w 1032327"/>
                <a:gd name="connsiteY4" fmla="*/ 0 h 3234518"/>
                <a:gd name="connsiteX0" fmla="*/ 23797 w 1047384"/>
                <a:gd name="connsiteY0" fmla="*/ 3234518 h 3234518"/>
                <a:gd name="connsiteX1" fmla="*/ 92036 w 1047384"/>
                <a:gd name="connsiteY1" fmla="*/ 2347414 h 3234518"/>
                <a:gd name="connsiteX2" fmla="*/ 1047380 w 1047384"/>
                <a:gd name="connsiteY2" fmla="*/ 1514901 h 3234518"/>
                <a:gd name="connsiteX3" fmla="*/ 78389 w 1047384"/>
                <a:gd name="connsiteY3" fmla="*/ 805218 h 3234518"/>
                <a:gd name="connsiteX4" fmla="*/ 51093 w 1047384"/>
                <a:gd name="connsiteY4" fmla="*/ 0 h 3234518"/>
                <a:gd name="connsiteX0" fmla="*/ 0 w 641454"/>
                <a:gd name="connsiteY0" fmla="*/ 3234518 h 3234518"/>
                <a:gd name="connsiteX1" fmla="*/ 68239 w 641454"/>
                <a:gd name="connsiteY1" fmla="*/ 2347414 h 3234518"/>
                <a:gd name="connsiteX2" fmla="*/ 641446 w 641454"/>
                <a:gd name="connsiteY2" fmla="*/ 1514901 h 3234518"/>
                <a:gd name="connsiteX3" fmla="*/ 54592 w 641454"/>
                <a:gd name="connsiteY3" fmla="*/ 805218 h 3234518"/>
                <a:gd name="connsiteX4" fmla="*/ 27296 w 641454"/>
                <a:gd name="connsiteY4" fmla="*/ 0 h 3234518"/>
                <a:gd name="connsiteX0" fmla="*/ 0 w 641454"/>
                <a:gd name="connsiteY0" fmla="*/ 3452882 h 3452882"/>
                <a:gd name="connsiteX1" fmla="*/ 68239 w 641454"/>
                <a:gd name="connsiteY1" fmla="*/ 2347414 h 3452882"/>
                <a:gd name="connsiteX2" fmla="*/ 641446 w 641454"/>
                <a:gd name="connsiteY2" fmla="*/ 1514901 h 3452882"/>
                <a:gd name="connsiteX3" fmla="*/ 54592 w 641454"/>
                <a:gd name="connsiteY3" fmla="*/ 805218 h 3452882"/>
                <a:gd name="connsiteX4" fmla="*/ 27296 w 641454"/>
                <a:gd name="connsiteY4" fmla="*/ 0 h 3452882"/>
                <a:gd name="connsiteX0" fmla="*/ 10672 w 652126"/>
                <a:gd name="connsiteY0" fmla="*/ 3452882 h 3452882"/>
                <a:gd name="connsiteX1" fmla="*/ 78911 w 652126"/>
                <a:gd name="connsiteY1" fmla="*/ 2347414 h 3452882"/>
                <a:gd name="connsiteX2" fmla="*/ 652118 w 652126"/>
                <a:gd name="connsiteY2" fmla="*/ 1514901 h 3452882"/>
                <a:gd name="connsiteX3" fmla="*/ 65264 w 652126"/>
                <a:gd name="connsiteY3" fmla="*/ 805218 h 3452882"/>
                <a:gd name="connsiteX4" fmla="*/ 10673 w 652126"/>
                <a:gd name="connsiteY4" fmla="*/ 0 h 3452882"/>
                <a:gd name="connsiteX0" fmla="*/ 10672 w 652126"/>
                <a:gd name="connsiteY0" fmla="*/ 3657599 h 3657599"/>
                <a:gd name="connsiteX1" fmla="*/ 78911 w 652126"/>
                <a:gd name="connsiteY1" fmla="*/ 2552131 h 3657599"/>
                <a:gd name="connsiteX2" fmla="*/ 652118 w 652126"/>
                <a:gd name="connsiteY2" fmla="*/ 1719618 h 3657599"/>
                <a:gd name="connsiteX3" fmla="*/ 65264 w 652126"/>
                <a:gd name="connsiteY3" fmla="*/ 1009935 h 3657599"/>
                <a:gd name="connsiteX4" fmla="*/ 10673 w 652126"/>
                <a:gd name="connsiteY4" fmla="*/ 0 h 3657599"/>
                <a:gd name="connsiteX0" fmla="*/ 29043 w 670573"/>
                <a:gd name="connsiteY0" fmla="*/ 3657599 h 3657599"/>
                <a:gd name="connsiteX1" fmla="*/ 97282 w 670573"/>
                <a:gd name="connsiteY1" fmla="*/ 2552131 h 3657599"/>
                <a:gd name="connsiteX2" fmla="*/ 670489 w 670573"/>
                <a:gd name="connsiteY2" fmla="*/ 1719618 h 3657599"/>
                <a:gd name="connsiteX3" fmla="*/ 53104 w 670573"/>
                <a:gd name="connsiteY3" fmla="*/ 542035 h 3657599"/>
                <a:gd name="connsiteX4" fmla="*/ 29044 w 670573"/>
                <a:gd name="connsiteY4" fmla="*/ 0 h 3657599"/>
                <a:gd name="connsiteX0" fmla="*/ 37743 w 679200"/>
                <a:gd name="connsiteY0" fmla="*/ 3657599 h 3657599"/>
                <a:gd name="connsiteX1" fmla="*/ 44918 w 679200"/>
                <a:gd name="connsiteY1" fmla="*/ 3100705 h 3657599"/>
                <a:gd name="connsiteX2" fmla="*/ 679189 w 679200"/>
                <a:gd name="connsiteY2" fmla="*/ 1719618 h 3657599"/>
                <a:gd name="connsiteX3" fmla="*/ 61804 w 679200"/>
                <a:gd name="connsiteY3" fmla="*/ 542035 h 3657599"/>
                <a:gd name="connsiteX4" fmla="*/ 37744 w 679200"/>
                <a:gd name="connsiteY4" fmla="*/ 0 h 3657599"/>
                <a:gd name="connsiteX0" fmla="*/ 24304 w 686116"/>
                <a:gd name="connsiteY0" fmla="*/ 3851213 h 3851213"/>
                <a:gd name="connsiteX1" fmla="*/ 51834 w 686116"/>
                <a:gd name="connsiteY1" fmla="*/ 3100705 h 3851213"/>
                <a:gd name="connsiteX2" fmla="*/ 686105 w 686116"/>
                <a:gd name="connsiteY2" fmla="*/ 1719618 h 3851213"/>
                <a:gd name="connsiteX3" fmla="*/ 68720 w 686116"/>
                <a:gd name="connsiteY3" fmla="*/ 542035 h 3851213"/>
                <a:gd name="connsiteX4" fmla="*/ 44660 w 686116"/>
                <a:gd name="connsiteY4" fmla="*/ 0 h 3851213"/>
                <a:gd name="connsiteX0" fmla="*/ 29776 w 691588"/>
                <a:gd name="connsiteY0" fmla="*/ 3851213 h 3851213"/>
                <a:gd name="connsiteX1" fmla="*/ 57306 w 691588"/>
                <a:gd name="connsiteY1" fmla="*/ 3100705 h 3851213"/>
                <a:gd name="connsiteX2" fmla="*/ 691577 w 691588"/>
                <a:gd name="connsiteY2" fmla="*/ 1719618 h 3851213"/>
                <a:gd name="connsiteX3" fmla="*/ 74192 w 691588"/>
                <a:gd name="connsiteY3" fmla="*/ 542035 h 3851213"/>
                <a:gd name="connsiteX4" fmla="*/ 50132 w 691588"/>
                <a:gd name="connsiteY4" fmla="*/ 0 h 3851213"/>
                <a:gd name="connsiteX0" fmla="*/ 24305 w 686117"/>
                <a:gd name="connsiteY0" fmla="*/ 3851213 h 3851213"/>
                <a:gd name="connsiteX1" fmla="*/ 51835 w 686117"/>
                <a:gd name="connsiteY1" fmla="*/ 3100705 h 3851213"/>
                <a:gd name="connsiteX2" fmla="*/ 686106 w 686117"/>
                <a:gd name="connsiteY2" fmla="*/ 1719618 h 3851213"/>
                <a:gd name="connsiteX3" fmla="*/ 68721 w 686117"/>
                <a:gd name="connsiteY3" fmla="*/ 542035 h 3851213"/>
                <a:gd name="connsiteX4" fmla="*/ 44661 w 686117"/>
                <a:gd name="connsiteY4" fmla="*/ 0 h 3851213"/>
                <a:gd name="connsiteX0" fmla="*/ 8689 w 670514"/>
                <a:gd name="connsiteY0" fmla="*/ 3851213 h 3851213"/>
                <a:gd name="connsiteX1" fmla="*/ 76928 w 670514"/>
                <a:gd name="connsiteY1" fmla="*/ 3068435 h 3851213"/>
                <a:gd name="connsiteX2" fmla="*/ 670490 w 670514"/>
                <a:gd name="connsiteY2" fmla="*/ 1719618 h 3851213"/>
                <a:gd name="connsiteX3" fmla="*/ 53105 w 670514"/>
                <a:gd name="connsiteY3" fmla="*/ 542035 h 3851213"/>
                <a:gd name="connsiteX4" fmla="*/ 29045 w 670514"/>
                <a:gd name="connsiteY4" fmla="*/ 0 h 3851213"/>
                <a:gd name="connsiteX0" fmla="*/ 8689 w 670511"/>
                <a:gd name="connsiteY0" fmla="*/ 3851213 h 3851213"/>
                <a:gd name="connsiteX1" fmla="*/ 76928 w 670511"/>
                <a:gd name="connsiteY1" fmla="*/ 3068435 h 3851213"/>
                <a:gd name="connsiteX2" fmla="*/ 670490 w 670511"/>
                <a:gd name="connsiteY2" fmla="*/ 1719618 h 3851213"/>
                <a:gd name="connsiteX3" fmla="*/ 53105 w 670511"/>
                <a:gd name="connsiteY3" fmla="*/ 542035 h 3851213"/>
                <a:gd name="connsiteX4" fmla="*/ 29045 w 670511"/>
                <a:gd name="connsiteY4" fmla="*/ 0 h 3851213"/>
                <a:gd name="connsiteX0" fmla="*/ 0 w 661802"/>
                <a:gd name="connsiteY0" fmla="*/ 3851213 h 3851213"/>
                <a:gd name="connsiteX1" fmla="*/ 68239 w 661802"/>
                <a:gd name="connsiteY1" fmla="*/ 3068435 h 3851213"/>
                <a:gd name="connsiteX2" fmla="*/ 661801 w 661802"/>
                <a:gd name="connsiteY2" fmla="*/ 1719618 h 3851213"/>
                <a:gd name="connsiteX3" fmla="*/ 74947 w 661802"/>
                <a:gd name="connsiteY3" fmla="*/ 461363 h 3851213"/>
                <a:gd name="connsiteX4" fmla="*/ 20356 w 661802"/>
                <a:gd name="connsiteY4" fmla="*/ 0 h 3851213"/>
                <a:gd name="connsiteX0" fmla="*/ 0 w 661802"/>
                <a:gd name="connsiteY0" fmla="*/ 4141635 h 4141635"/>
                <a:gd name="connsiteX1" fmla="*/ 68239 w 661802"/>
                <a:gd name="connsiteY1" fmla="*/ 3358857 h 4141635"/>
                <a:gd name="connsiteX2" fmla="*/ 661801 w 661802"/>
                <a:gd name="connsiteY2" fmla="*/ 2010040 h 4141635"/>
                <a:gd name="connsiteX3" fmla="*/ 74947 w 661802"/>
                <a:gd name="connsiteY3" fmla="*/ 751785 h 4141635"/>
                <a:gd name="connsiteX4" fmla="*/ 30533 w 661802"/>
                <a:gd name="connsiteY4" fmla="*/ 0 h 4141635"/>
                <a:gd name="connsiteX0" fmla="*/ 0 w 661802"/>
                <a:gd name="connsiteY0" fmla="*/ 3964155 h 3964155"/>
                <a:gd name="connsiteX1" fmla="*/ 68239 w 661802"/>
                <a:gd name="connsiteY1" fmla="*/ 3181377 h 3964155"/>
                <a:gd name="connsiteX2" fmla="*/ 661801 w 661802"/>
                <a:gd name="connsiteY2" fmla="*/ 1832560 h 3964155"/>
                <a:gd name="connsiteX3" fmla="*/ 74947 w 661802"/>
                <a:gd name="connsiteY3" fmla="*/ 574305 h 3964155"/>
                <a:gd name="connsiteX4" fmla="*/ 30533 w 661802"/>
                <a:gd name="connsiteY4" fmla="*/ 0 h 3964155"/>
                <a:gd name="connsiteX0" fmla="*/ 0 w 661802"/>
                <a:gd name="connsiteY0" fmla="*/ 3722138 h 3722138"/>
                <a:gd name="connsiteX1" fmla="*/ 68239 w 661802"/>
                <a:gd name="connsiteY1" fmla="*/ 3181377 h 3722138"/>
                <a:gd name="connsiteX2" fmla="*/ 661801 w 661802"/>
                <a:gd name="connsiteY2" fmla="*/ 1832560 h 3722138"/>
                <a:gd name="connsiteX3" fmla="*/ 74947 w 661802"/>
                <a:gd name="connsiteY3" fmla="*/ 574305 h 3722138"/>
                <a:gd name="connsiteX4" fmla="*/ 30533 w 661802"/>
                <a:gd name="connsiteY4" fmla="*/ 0 h 3722138"/>
                <a:gd name="connsiteX0" fmla="*/ 0 w 662018"/>
                <a:gd name="connsiteY0" fmla="*/ 3722138 h 3722138"/>
                <a:gd name="connsiteX1" fmla="*/ 68239 w 662018"/>
                <a:gd name="connsiteY1" fmla="*/ 3181377 h 3722138"/>
                <a:gd name="connsiteX2" fmla="*/ 661801 w 662018"/>
                <a:gd name="connsiteY2" fmla="*/ 1832560 h 3722138"/>
                <a:gd name="connsiteX3" fmla="*/ 136011 w 662018"/>
                <a:gd name="connsiteY3" fmla="*/ 558171 h 3722138"/>
                <a:gd name="connsiteX4" fmla="*/ 30533 w 662018"/>
                <a:gd name="connsiteY4" fmla="*/ 0 h 3722138"/>
                <a:gd name="connsiteX0" fmla="*/ 0 w 662018"/>
                <a:gd name="connsiteY0" fmla="*/ 3818944 h 3818944"/>
                <a:gd name="connsiteX1" fmla="*/ 68239 w 662018"/>
                <a:gd name="connsiteY1" fmla="*/ 3181377 h 3818944"/>
                <a:gd name="connsiteX2" fmla="*/ 661801 w 662018"/>
                <a:gd name="connsiteY2" fmla="*/ 1832560 h 3818944"/>
                <a:gd name="connsiteX3" fmla="*/ 136011 w 662018"/>
                <a:gd name="connsiteY3" fmla="*/ 558171 h 3818944"/>
                <a:gd name="connsiteX4" fmla="*/ 30533 w 662018"/>
                <a:gd name="connsiteY4" fmla="*/ 0 h 3818944"/>
                <a:gd name="connsiteX0" fmla="*/ 3636 w 665654"/>
                <a:gd name="connsiteY0" fmla="*/ 3818944 h 3818944"/>
                <a:gd name="connsiteX1" fmla="*/ 71875 w 665654"/>
                <a:gd name="connsiteY1" fmla="*/ 3181377 h 3818944"/>
                <a:gd name="connsiteX2" fmla="*/ 665437 w 665654"/>
                <a:gd name="connsiteY2" fmla="*/ 1832560 h 3818944"/>
                <a:gd name="connsiteX3" fmla="*/ 139647 w 665654"/>
                <a:gd name="connsiteY3" fmla="*/ 558171 h 3818944"/>
                <a:gd name="connsiteX4" fmla="*/ 34169 w 665654"/>
                <a:gd name="connsiteY4" fmla="*/ 0 h 3818944"/>
                <a:gd name="connsiteX0" fmla="*/ 35523 w 697493"/>
                <a:gd name="connsiteY0" fmla="*/ 3818944 h 3818944"/>
                <a:gd name="connsiteX1" fmla="*/ 103762 w 697493"/>
                <a:gd name="connsiteY1" fmla="*/ 3181377 h 3818944"/>
                <a:gd name="connsiteX2" fmla="*/ 697324 w 697493"/>
                <a:gd name="connsiteY2" fmla="*/ 1832560 h 3818944"/>
                <a:gd name="connsiteX3" fmla="*/ 39836 w 697493"/>
                <a:gd name="connsiteY3" fmla="*/ 558171 h 3818944"/>
                <a:gd name="connsiteX4" fmla="*/ 66056 w 697493"/>
                <a:gd name="connsiteY4" fmla="*/ 0 h 3818944"/>
                <a:gd name="connsiteX0" fmla="*/ 43188 w 705158"/>
                <a:gd name="connsiteY0" fmla="*/ 3786674 h 3786674"/>
                <a:gd name="connsiteX1" fmla="*/ 111427 w 705158"/>
                <a:gd name="connsiteY1" fmla="*/ 3149107 h 3786674"/>
                <a:gd name="connsiteX2" fmla="*/ 704989 w 705158"/>
                <a:gd name="connsiteY2" fmla="*/ 1800290 h 3786674"/>
                <a:gd name="connsiteX3" fmla="*/ 47501 w 705158"/>
                <a:gd name="connsiteY3" fmla="*/ 525901 h 3786674"/>
                <a:gd name="connsiteX4" fmla="*/ 47382 w 705158"/>
                <a:gd name="connsiteY4" fmla="*/ 0 h 3786674"/>
                <a:gd name="connsiteX0" fmla="*/ 47670 w 709640"/>
                <a:gd name="connsiteY0" fmla="*/ 3802809 h 3802809"/>
                <a:gd name="connsiteX1" fmla="*/ 115909 w 709640"/>
                <a:gd name="connsiteY1" fmla="*/ 3165242 h 3802809"/>
                <a:gd name="connsiteX2" fmla="*/ 709471 w 709640"/>
                <a:gd name="connsiteY2" fmla="*/ 1816425 h 3802809"/>
                <a:gd name="connsiteX3" fmla="*/ 51983 w 709640"/>
                <a:gd name="connsiteY3" fmla="*/ 542036 h 3802809"/>
                <a:gd name="connsiteX4" fmla="*/ 38694 w 709640"/>
                <a:gd name="connsiteY4" fmla="*/ 0 h 3802809"/>
                <a:gd name="connsiteX0" fmla="*/ 58288 w 720258"/>
                <a:gd name="connsiteY0" fmla="*/ 3802809 h 3802809"/>
                <a:gd name="connsiteX1" fmla="*/ 126527 w 720258"/>
                <a:gd name="connsiteY1" fmla="*/ 3165242 h 3802809"/>
                <a:gd name="connsiteX2" fmla="*/ 720089 w 720258"/>
                <a:gd name="connsiteY2" fmla="*/ 1816425 h 3802809"/>
                <a:gd name="connsiteX3" fmla="*/ 62601 w 720258"/>
                <a:gd name="connsiteY3" fmla="*/ 542036 h 3802809"/>
                <a:gd name="connsiteX4" fmla="*/ 22973 w 720258"/>
                <a:gd name="connsiteY4" fmla="*/ 0 h 3802809"/>
                <a:gd name="connsiteX0" fmla="*/ 140673 w 802643"/>
                <a:gd name="connsiteY0" fmla="*/ 3802809 h 3802809"/>
                <a:gd name="connsiteX1" fmla="*/ 208912 w 802643"/>
                <a:gd name="connsiteY1" fmla="*/ 3165242 h 3802809"/>
                <a:gd name="connsiteX2" fmla="*/ 802474 w 802643"/>
                <a:gd name="connsiteY2" fmla="*/ 1816425 h 3802809"/>
                <a:gd name="connsiteX3" fmla="*/ 144986 w 802643"/>
                <a:gd name="connsiteY3" fmla="*/ 542036 h 3802809"/>
                <a:gd name="connsiteX4" fmla="*/ 0 w 802643"/>
                <a:gd name="connsiteY4" fmla="*/ 0 h 3802809"/>
                <a:gd name="connsiteX0" fmla="*/ 79948 w 741918"/>
                <a:gd name="connsiteY0" fmla="*/ 3802809 h 3802809"/>
                <a:gd name="connsiteX1" fmla="*/ 148187 w 741918"/>
                <a:gd name="connsiteY1" fmla="*/ 3165242 h 3802809"/>
                <a:gd name="connsiteX2" fmla="*/ 741749 w 741918"/>
                <a:gd name="connsiteY2" fmla="*/ 1816425 h 3802809"/>
                <a:gd name="connsiteX3" fmla="*/ 84261 w 741918"/>
                <a:gd name="connsiteY3" fmla="*/ 542036 h 3802809"/>
                <a:gd name="connsiteX4" fmla="*/ 5124 w 741918"/>
                <a:gd name="connsiteY4" fmla="*/ 0 h 3802809"/>
                <a:gd name="connsiteX0" fmla="*/ 74824 w 605145"/>
                <a:gd name="connsiteY0" fmla="*/ 3802809 h 3802809"/>
                <a:gd name="connsiteX1" fmla="*/ 143063 w 605145"/>
                <a:gd name="connsiteY1" fmla="*/ 3165242 h 3802809"/>
                <a:gd name="connsiteX2" fmla="*/ 604928 w 605145"/>
                <a:gd name="connsiteY2" fmla="*/ 1816425 h 3802809"/>
                <a:gd name="connsiteX3" fmla="*/ 79137 w 605145"/>
                <a:gd name="connsiteY3" fmla="*/ 542036 h 3802809"/>
                <a:gd name="connsiteX4" fmla="*/ 0 w 605145"/>
                <a:gd name="connsiteY4" fmla="*/ 0 h 3802809"/>
                <a:gd name="connsiteX0" fmla="*/ 89915 w 620234"/>
                <a:gd name="connsiteY0" fmla="*/ 3802809 h 3802809"/>
                <a:gd name="connsiteX1" fmla="*/ 26457 w 620234"/>
                <a:gd name="connsiteY1" fmla="*/ 3278185 h 3802809"/>
                <a:gd name="connsiteX2" fmla="*/ 620019 w 620234"/>
                <a:gd name="connsiteY2" fmla="*/ 1816425 h 3802809"/>
                <a:gd name="connsiteX3" fmla="*/ 94228 w 620234"/>
                <a:gd name="connsiteY3" fmla="*/ 542036 h 3802809"/>
                <a:gd name="connsiteX4" fmla="*/ 15091 w 620234"/>
                <a:gd name="connsiteY4" fmla="*/ 0 h 3802809"/>
                <a:gd name="connsiteX0" fmla="*/ 31403 w 640740"/>
                <a:gd name="connsiteY0" fmla="*/ 3802809 h 3802809"/>
                <a:gd name="connsiteX1" fmla="*/ 46963 w 640740"/>
                <a:gd name="connsiteY1" fmla="*/ 3278185 h 3802809"/>
                <a:gd name="connsiteX2" fmla="*/ 640525 w 640740"/>
                <a:gd name="connsiteY2" fmla="*/ 1816425 h 3802809"/>
                <a:gd name="connsiteX3" fmla="*/ 114734 w 640740"/>
                <a:gd name="connsiteY3" fmla="*/ 542036 h 3802809"/>
                <a:gd name="connsiteX4" fmla="*/ 35597 w 640740"/>
                <a:gd name="connsiteY4" fmla="*/ 0 h 3802809"/>
                <a:gd name="connsiteX0" fmla="*/ 15814 w 651491"/>
                <a:gd name="connsiteY0" fmla="*/ 3802809 h 3802809"/>
                <a:gd name="connsiteX1" fmla="*/ 57714 w 651491"/>
                <a:gd name="connsiteY1" fmla="*/ 3278185 h 3802809"/>
                <a:gd name="connsiteX2" fmla="*/ 651276 w 651491"/>
                <a:gd name="connsiteY2" fmla="*/ 1816425 h 3802809"/>
                <a:gd name="connsiteX3" fmla="*/ 125485 w 651491"/>
                <a:gd name="connsiteY3" fmla="*/ 542036 h 3802809"/>
                <a:gd name="connsiteX4" fmla="*/ 46348 w 651491"/>
                <a:gd name="connsiteY4" fmla="*/ 0 h 3802809"/>
                <a:gd name="connsiteX0" fmla="*/ 0 w 688356"/>
                <a:gd name="connsiteY0" fmla="*/ 3770539 h 3770539"/>
                <a:gd name="connsiteX1" fmla="*/ 94579 w 688356"/>
                <a:gd name="connsiteY1" fmla="*/ 3278185 h 3770539"/>
                <a:gd name="connsiteX2" fmla="*/ 688141 w 688356"/>
                <a:gd name="connsiteY2" fmla="*/ 1816425 h 3770539"/>
                <a:gd name="connsiteX3" fmla="*/ 162350 w 688356"/>
                <a:gd name="connsiteY3" fmla="*/ 542036 h 3770539"/>
                <a:gd name="connsiteX4" fmla="*/ 83213 w 688356"/>
                <a:gd name="connsiteY4" fmla="*/ 0 h 3770539"/>
                <a:gd name="connsiteX0" fmla="*/ 15815 w 651492"/>
                <a:gd name="connsiteY0" fmla="*/ 3883481 h 3883481"/>
                <a:gd name="connsiteX1" fmla="*/ 57715 w 651492"/>
                <a:gd name="connsiteY1" fmla="*/ 3278185 h 3883481"/>
                <a:gd name="connsiteX2" fmla="*/ 651277 w 651492"/>
                <a:gd name="connsiteY2" fmla="*/ 1816425 h 3883481"/>
                <a:gd name="connsiteX3" fmla="*/ 125486 w 651492"/>
                <a:gd name="connsiteY3" fmla="*/ 542036 h 3883481"/>
                <a:gd name="connsiteX4" fmla="*/ 46349 w 651492"/>
                <a:gd name="connsiteY4" fmla="*/ 0 h 3883481"/>
                <a:gd name="connsiteX0" fmla="*/ 0 w 701526"/>
                <a:gd name="connsiteY0" fmla="*/ 3835077 h 3835077"/>
                <a:gd name="connsiteX1" fmla="*/ 107749 w 701526"/>
                <a:gd name="connsiteY1" fmla="*/ 3278185 h 3835077"/>
                <a:gd name="connsiteX2" fmla="*/ 701311 w 701526"/>
                <a:gd name="connsiteY2" fmla="*/ 1816425 h 3835077"/>
                <a:gd name="connsiteX3" fmla="*/ 175520 w 701526"/>
                <a:gd name="connsiteY3" fmla="*/ 542036 h 3835077"/>
                <a:gd name="connsiteX4" fmla="*/ 96383 w 701526"/>
                <a:gd name="connsiteY4" fmla="*/ 0 h 3835077"/>
                <a:gd name="connsiteX0" fmla="*/ 0 w 701660"/>
                <a:gd name="connsiteY0" fmla="*/ 3835077 h 3835077"/>
                <a:gd name="connsiteX1" fmla="*/ 252616 w 701660"/>
                <a:gd name="connsiteY1" fmla="*/ 3278185 h 3835077"/>
                <a:gd name="connsiteX2" fmla="*/ 701311 w 701660"/>
                <a:gd name="connsiteY2" fmla="*/ 1816425 h 3835077"/>
                <a:gd name="connsiteX3" fmla="*/ 175520 w 701660"/>
                <a:gd name="connsiteY3" fmla="*/ 542036 h 3835077"/>
                <a:gd name="connsiteX4" fmla="*/ 96383 w 701660"/>
                <a:gd name="connsiteY4" fmla="*/ 0 h 3835077"/>
                <a:gd name="connsiteX0" fmla="*/ 153844 w 605241"/>
                <a:gd name="connsiteY0" fmla="*/ 3867345 h 3867345"/>
                <a:gd name="connsiteX1" fmla="*/ 156233 w 605241"/>
                <a:gd name="connsiteY1" fmla="*/ 3278185 h 3867345"/>
                <a:gd name="connsiteX2" fmla="*/ 604928 w 605241"/>
                <a:gd name="connsiteY2" fmla="*/ 1816425 h 3867345"/>
                <a:gd name="connsiteX3" fmla="*/ 79137 w 605241"/>
                <a:gd name="connsiteY3" fmla="*/ 542036 h 3867345"/>
                <a:gd name="connsiteX4" fmla="*/ 0 w 605241"/>
                <a:gd name="connsiteY4" fmla="*/ 0 h 3867345"/>
                <a:gd name="connsiteX0" fmla="*/ 127505 w 605244"/>
                <a:gd name="connsiteY0" fmla="*/ 3867345 h 3867345"/>
                <a:gd name="connsiteX1" fmla="*/ 156233 w 605244"/>
                <a:gd name="connsiteY1" fmla="*/ 3278185 h 3867345"/>
                <a:gd name="connsiteX2" fmla="*/ 604928 w 605244"/>
                <a:gd name="connsiteY2" fmla="*/ 1816425 h 3867345"/>
                <a:gd name="connsiteX3" fmla="*/ 79137 w 605244"/>
                <a:gd name="connsiteY3" fmla="*/ 542036 h 3867345"/>
                <a:gd name="connsiteX4" fmla="*/ 0 w 605244"/>
                <a:gd name="connsiteY4" fmla="*/ 0 h 3867345"/>
                <a:gd name="connsiteX0" fmla="*/ 127505 w 604942"/>
                <a:gd name="connsiteY0" fmla="*/ 3867345 h 3867345"/>
                <a:gd name="connsiteX1" fmla="*/ 156233 w 604942"/>
                <a:gd name="connsiteY1" fmla="*/ 3278185 h 3867345"/>
                <a:gd name="connsiteX2" fmla="*/ 604928 w 604942"/>
                <a:gd name="connsiteY2" fmla="*/ 1816425 h 3867345"/>
                <a:gd name="connsiteX3" fmla="*/ 171325 w 604942"/>
                <a:gd name="connsiteY3" fmla="*/ 525902 h 3867345"/>
                <a:gd name="connsiteX4" fmla="*/ 0 w 604942"/>
                <a:gd name="connsiteY4" fmla="*/ 0 h 3867345"/>
                <a:gd name="connsiteX0" fmla="*/ 12807 w 490242"/>
                <a:gd name="connsiteY0" fmla="*/ 3867345 h 3867345"/>
                <a:gd name="connsiteX1" fmla="*/ 41535 w 490242"/>
                <a:gd name="connsiteY1" fmla="*/ 3278185 h 3867345"/>
                <a:gd name="connsiteX2" fmla="*/ 490230 w 490242"/>
                <a:gd name="connsiteY2" fmla="*/ 1816425 h 3867345"/>
                <a:gd name="connsiteX3" fmla="*/ 56627 w 490242"/>
                <a:gd name="connsiteY3" fmla="*/ 525902 h 3867345"/>
                <a:gd name="connsiteX4" fmla="*/ 56510 w 490242"/>
                <a:gd name="connsiteY4" fmla="*/ 0 h 3867345"/>
                <a:gd name="connsiteX0" fmla="*/ 12807 w 490243"/>
                <a:gd name="connsiteY0" fmla="*/ 3867345 h 3867345"/>
                <a:gd name="connsiteX1" fmla="*/ 41535 w 490243"/>
                <a:gd name="connsiteY1" fmla="*/ 3278185 h 3867345"/>
                <a:gd name="connsiteX2" fmla="*/ 490230 w 490243"/>
                <a:gd name="connsiteY2" fmla="*/ 1816425 h 3867345"/>
                <a:gd name="connsiteX3" fmla="*/ 56627 w 490243"/>
                <a:gd name="connsiteY3" fmla="*/ 525902 h 3867345"/>
                <a:gd name="connsiteX4" fmla="*/ 17001 w 490243"/>
                <a:gd name="connsiteY4" fmla="*/ 0 h 3867345"/>
                <a:gd name="connsiteX0" fmla="*/ 22146 w 499582"/>
                <a:gd name="connsiteY0" fmla="*/ 3705999 h 3705999"/>
                <a:gd name="connsiteX1" fmla="*/ 50874 w 499582"/>
                <a:gd name="connsiteY1" fmla="*/ 3116839 h 3705999"/>
                <a:gd name="connsiteX2" fmla="*/ 499569 w 499582"/>
                <a:gd name="connsiteY2" fmla="*/ 1655079 h 3705999"/>
                <a:gd name="connsiteX3" fmla="*/ 65966 w 499582"/>
                <a:gd name="connsiteY3" fmla="*/ 364556 h 3705999"/>
                <a:gd name="connsiteX4" fmla="*/ 0 w 499582"/>
                <a:gd name="connsiteY4" fmla="*/ 0 h 3705999"/>
                <a:gd name="connsiteX0" fmla="*/ 0 w 622303"/>
                <a:gd name="connsiteY0" fmla="*/ 3625326 h 3625326"/>
                <a:gd name="connsiteX1" fmla="*/ 173595 w 622303"/>
                <a:gd name="connsiteY1" fmla="*/ 3116839 h 3625326"/>
                <a:gd name="connsiteX2" fmla="*/ 622290 w 622303"/>
                <a:gd name="connsiteY2" fmla="*/ 1655079 h 3625326"/>
                <a:gd name="connsiteX3" fmla="*/ 188687 w 622303"/>
                <a:gd name="connsiteY3" fmla="*/ 364556 h 3625326"/>
                <a:gd name="connsiteX4" fmla="*/ 122721 w 622303"/>
                <a:gd name="connsiteY4" fmla="*/ 0 h 3625326"/>
                <a:gd name="connsiteX0" fmla="*/ 0 w 622303"/>
                <a:gd name="connsiteY0" fmla="*/ 3689864 h 3689864"/>
                <a:gd name="connsiteX1" fmla="*/ 173595 w 622303"/>
                <a:gd name="connsiteY1" fmla="*/ 3181377 h 3689864"/>
                <a:gd name="connsiteX2" fmla="*/ 622290 w 622303"/>
                <a:gd name="connsiteY2" fmla="*/ 1719617 h 3689864"/>
                <a:gd name="connsiteX3" fmla="*/ 188687 w 622303"/>
                <a:gd name="connsiteY3" fmla="*/ 429094 h 3689864"/>
                <a:gd name="connsiteX4" fmla="*/ 109551 w 622303"/>
                <a:gd name="connsiteY4" fmla="*/ 0 h 3689864"/>
                <a:gd name="connsiteX0" fmla="*/ 0 w 622303"/>
                <a:gd name="connsiteY0" fmla="*/ 3786672 h 3786672"/>
                <a:gd name="connsiteX1" fmla="*/ 173595 w 622303"/>
                <a:gd name="connsiteY1" fmla="*/ 3278185 h 3786672"/>
                <a:gd name="connsiteX2" fmla="*/ 622290 w 622303"/>
                <a:gd name="connsiteY2" fmla="*/ 1816425 h 3786672"/>
                <a:gd name="connsiteX3" fmla="*/ 188687 w 622303"/>
                <a:gd name="connsiteY3" fmla="*/ 525902 h 3786672"/>
                <a:gd name="connsiteX4" fmla="*/ 96382 w 622303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22337"/>
                <a:gd name="connsiteY0" fmla="*/ 3786672 h 3786672"/>
                <a:gd name="connsiteX1" fmla="*/ 160425 w 622337"/>
                <a:gd name="connsiteY1" fmla="*/ 3278185 h 3786672"/>
                <a:gd name="connsiteX2" fmla="*/ 622290 w 622337"/>
                <a:gd name="connsiteY2" fmla="*/ 1816425 h 3786672"/>
                <a:gd name="connsiteX3" fmla="*/ 188687 w 622337"/>
                <a:gd name="connsiteY3" fmla="*/ 525902 h 3786672"/>
                <a:gd name="connsiteX4" fmla="*/ 96382 w 622337"/>
                <a:gd name="connsiteY4" fmla="*/ 0 h 3786672"/>
                <a:gd name="connsiteX0" fmla="*/ 0 w 648676"/>
                <a:gd name="connsiteY0" fmla="*/ 3802806 h 3802806"/>
                <a:gd name="connsiteX1" fmla="*/ 186764 w 648676"/>
                <a:gd name="connsiteY1" fmla="*/ 3278185 h 3802806"/>
                <a:gd name="connsiteX2" fmla="*/ 648629 w 648676"/>
                <a:gd name="connsiteY2" fmla="*/ 1816425 h 3802806"/>
                <a:gd name="connsiteX3" fmla="*/ 215026 w 648676"/>
                <a:gd name="connsiteY3" fmla="*/ 525902 h 3802806"/>
                <a:gd name="connsiteX4" fmla="*/ 122721 w 648676"/>
                <a:gd name="connsiteY4" fmla="*/ 0 h 380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676" h="3802806">
                  <a:moveTo>
                    <a:pt x="0" y="3802806"/>
                  </a:moveTo>
                  <a:cubicBezTo>
                    <a:pt x="10293" y="3503692"/>
                    <a:pt x="78659" y="3609248"/>
                    <a:pt x="186764" y="3278185"/>
                  </a:cubicBezTo>
                  <a:cubicBezTo>
                    <a:pt x="294869" y="2947122"/>
                    <a:pt x="643919" y="2275139"/>
                    <a:pt x="648629" y="1816425"/>
                  </a:cubicBezTo>
                  <a:cubicBezTo>
                    <a:pt x="653339" y="1357711"/>
                    <a:pt x="302677" y="828640"/>
                    <a:pt x="215026" y="525902"/>
                  </a:cubicBezTo>
                  <a:cubicBezTo>
                    <a:pt x="127375" y="223165"/>
                    <a:pt x="128407" y="276367"/>
                    <a:pt x="122721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Freeform 12"/>
          <p:cNvSpPr/>
          <p:nvPr/>
        </p:nvSpPr>
        <p:spPr>
          <a:xfrm>
            <a:off x="3483587" y="1220750"/>
            <a:ext cx="616497" cy="3344323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22810"/>
              <a:gd name="connsiteY0" fmla="*/ 3828362 h 3828362"/>
              <a:gd name="connsiteX1" fmla="*/ 101319 w 622810"/>
              <a:gd name="connsiteY1" fmla="*/ 3286704 h 3828362"/>
              <a:gd name="connsiteX2" fmla="*/ 622782 w 622810"/>
              <a:gd name="connsiteY2" fmla="*/ 1841981 h 3828362"/>
              <a:gd name="connsiteX3" fmla="*/ 166829 w 622810"/>
              <a:gd name="connsiteY3" fmla="*/ 551458 h 3828362"/>
              <a:gd name="connsiteX4" fmla="*/ 74524 w 622810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810" h="3828362">
                <a:moveTo>
                  <a:pt x="0" y="3828362"/>
                </a:moveTo>
                <a:cubicBezTo>
                  <a:pt x="32643" y="3529248"/>
                  <a:pt x="-2478" y="3617767"/>
                  <a:pt x="101319" y="3286704"/>
                </a:cubicBezTo>
                <a:cubicBezTo>
                  <a:pt x="205116" y="2955641"/>
                  <a:pt x="626764" y="2297855"/>
                  <a:pt x="622782" y="1841981"/>
                </a:cubicBezTo>
                <a:cubicBezTo>
                  <a:pt x="618800" y="1386107"/>
                  <a:pt x="254480" y="854196"/>
                  <a:pt x="166829" y="551458"/>
                </a:cubicBezTo>
                <a:cubicBezTo>
                  <a:pt x="79178" y="248721"/>
                  <a:pt x="102559" y="276367"/>
                  <a:pt x="74524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H="1">
            <a:off x="2187057" y="1237228"/>
            <a:ext cx="616497" cy="3327844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22810"/>
              <a:gd name="connsiteY0" fmla="*/ 3828362 h 3828362"/>
              <a:gd name="connsiteX1" fmla="*/ 101319 w 622810"/>
              <a:gd name="connsiteY1" fmla="*/ 3286704 h 3828362"/>
              <a:gd name="connsiteX2" fmla="*/ 622782 w 622810"/>
              <a:gd name="connsiteY2" fmla="*/ 1841981 h 3828362"/>
              <a:gd name="connsiteX3" fmla="*/ 166829 w 622810"/>
              <a:gd name="connsiteY3" fmla="*/ 551458 h 3828362"/>
              <a:gd name="connsiteX4" fmla="*/ 74524 w 622810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2810" h="3828362">
                <a:moveTo>
                  <a:pt x="0" y="3828362"/>
                </a:moveTo>
                <a:cubicBezTo>
                  <a:pt x="32643" y="3529248"/>
                  <a:pt x="-2478" y="3617767"/>
                  <a:pt x="101319" y="3286704"/>
                </a:cubicBezTo>
                <a:cubicBezTo>
                  <a:pt x="205116" y="2955641"/>
                  <a:pt x="626764" y="2297855"/>
                  <a:pt x="622782" y="1841981"/>
                </a:cubicBezTo>
                <a:cubicBezTo>
                  <a:pt x="618800" y="1386107"/>
                  <a:pt x="254480" y="854196"/>
                  <a:pt x="166829" y="551458"/>
                </a:cubicBezTo>
                <a:cubicBezTo>
                  <a:pt x="79178" y="248721"/>
                  <a:pt x="102559" y="276367"/>
                  <a:pt x="74524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359587" y="1222479"/>
            <a:ext cx="522701" cy="3342593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528054"/>
              <a:gd name="connsiteY0" fmla="*/ 3828362 h 3828362"/>
              <a:gd name="connsiteX1" fmla="*/ 88168 w 528054"/>
              <a:gd name="connsiteY1" fmla="*/ 3286704 h 3828362"/>
              <a:gd name="connsiteX2" fmla="*/ 527685 w 528054"/>
              <a:gd name="connsiteY2" fmla="*/ 1841981 h 3828362"/>
              <a:gd name="connsiteX3" fmla="*/ 161129 w 528054"/>
              <a:gd name="connsiteY3" fmla="*/ 551458 h 3828362"/>
              <a:gd name="connsiteX4" fmla="*/ 83723 w 528054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54" h="3828362">
                <a:moveTo>
                  <a:pt x="0" y="3828362"/>
                </a:moveTo>
                <a:cubicBezTo>
                  <a:pt x="32643" y="3529248"/>
                  <a:pt x="221" y="3617767"/>
                  <a:pt x="88168" y="3286704"/>
                </a:cubicBezTo>
                <a:cubicBezTo>
                  <a:pt x="176115" y="2955641"/>
                  <a:pt x="515525" y="2297855"/>
                  <a:pt x="527685" y="1841981"/>
                </a:cubicBezTo>
                <a:cubicBezTo>
                  <a:pt x="539845" y="1386107"/>
                  <a:pt x="248780" y="854196"/>
                  <a:pt x="161129" y="551458"/>
                </a:cubicBezTo>
                <a:cubicBezTo>
                  <a:pt x="73478" y="248721"/>
                  <a:pt x="111758" y="276367"/>
                  <a:pt x="83723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flipH="1">
            <a:off x="2419618" y="1234778"/>
            <a:ext cx="522701" cy="3330294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528054"/>
              <a:gd name="connsiteY0" fmla="*/ 3828362 h 3828362"/>
              <a:gd name="connsiteX1" fmla="*/ 88168 w 528054"/>
              <a:gd name="connsiteY1" fmla="*/ 3286704 h 3828362"/>
              <a:gd name="connsiteX2" fmla="*/ 527685 w 528054"/>
              <a:gd name="connsiteY2" fmla="*/ 1841981 h 3828362"/>
              <a:gd name="connsiteX3" fmla="*/ 161129 w 528054"/>
              <a:gd name="connsiteY3" fmla="*/ 551458 h 3828362"/>
              <a:gd name="connsiteX4" fmla="*/ 83723 w 528054"/>
              <a:gd name="connsiteY4" fmla="*/ 0 h 382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054" h="3828362">
                <a:moveTo>
                  <a:pt x="0" y="3828362"/>
                </a:moveTo>
                <a:cubicBezTo>
                  <a:pt x="32643" y="3529248"/>
                  <a:pt x="221" y="3617767"/>
                  <a:pt x="88168" y="3286704"/>
                </a:cubicBezTo>
                <a:cubicBezTo>
                  <a:pt x="176115" y="2955641"/>
                  <a:pt x="515525" y="2297855"/>
                  <a:pt x="527685" y="1841981"/>
                </a:cubicBezTo>
                <a:cubicBezTo>
                  <a:pt x="539845" y="1386107"/>
                  <a:pt x="248780" y="854196"/>
                  <a:pt x="161129" y="551458"/>
                </a:cubicBezTo>
                <a:cubicBezTo>
                  <a:pt x="73478" y="248721"/>
                  <a:pt x="111758" y="276367"/>
                  <a:pt x="83723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228761" y="1226010"/>
            <a:ext cx="426943" cy="3339062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439915"/>
              <a:gd name="connsiteY0" fmla="*/ 3828362 h 3828362"/>
              <a:gd name="connsiteX1" fmla="*/ 112266 w 439915"/>
              <a:gd name="connsiteY1" fmla="*/ 3286704 h 3828362"/>
              <a:gd name="connsiteX2" fmla="*/ 439325 w 439915"/>
              <a:gd name="connsiteY2" fmla="*/ 1860352 h 3828362"/>
              <a:gd name="connsiteX3" fmla="*/ 185227 w 439915"/>
              <a:gd name="connsiteY3" fmla="*/ 551458 h 3828362"/>
              <a:gd name="connsiteX4" fmla="*/ 107821 w 439915"/>
              <a:gd name="connsiteY4" fmla="*/ 0 h 3828362"/>
              <a:gd name="connsiteX0" fmla="*/ 0 w 439490"/>
              <a:gd name="connsiteY0" fmla="*/ 3828362 h 3828362"/>
              <a:gd name="connsiteX1" fmla="*/ 112266 w 439490"/>
              <a:gd name="connsiteY1" fmla="*/ 3286704 h 3828362"/>
              <a:gd name="connsiteX2" fmla="*/ 439325 w 439490"/>
              <a:gd name="connsiteY2" fmla="*/ 1860352 h 3828362"/>
              <a:gd name="connsiteX3" fmla="*/ 153097 w 439490"/>
              <a:gd name="connsiteY3" fmla="*/ 569828 h 3828362"/>
              <a:gd name="connsiteX4" fmla="*/ 107821 w 439490"/>
              <a:gd name="connsiteY4" fmla="*/ 0 h 3828362"/>
              <a:gd name="connsiteX0" fmla="*/ 0 w 439490"/>
              <a:gd name="connsiteY0" fmla="*/ 3791620 h 3791620"/>
              <a:gd name="connsiteX1" fmla="*/ 112266 w 439490"/>
              <a:gd name="connsiteY1" fmla="*/ 3249962 h 3791620"/>
              <a:gd name="connsiteX2" fmla="*/ 439325 w 439490"/>
              <a:gd name="connsiteY2" fmla="*/ 1823610 h 3791620"/>
              <a:gd name="connsiteX3" fmla="*/ 153097 w 439490"/>
              <a:gd name="connsiteY3" fmla="*/ 533086 h 3791620"/>
              <a:gd name="connsiteX4" fmla="*/ 99789 w 439490"/>
              <a:gd name="connsiteY4" fmla="*/ 0 h 3791620"/>
              <a:gd name="connsiteX0" fmla="*/ 0 w 439729"/>
              <a:gd name="connsiteY0" fmla="*/ 3791620 h 3791620"/>
              <a:gd name="connsiteX1" fmla="*/ 88168 w 439729"/>
              <a:gd name="connsiteY1" fmla="*/ 3249962 h 3791620"/>
              <a:gd name="connsiteX2" fmla="*/ 439325 w 439729"/>
              <a:gd name="connsiteY2" fmla="*/ 1823610 h 3791620"/>
              <a:gd name="connsiteX3" fmla="*/ 153097 w 439729"/>
              <a:gd name="connsiteY3" fmla="*/ 533086 h 3791620"/>
              <a:gd name="connsiteX4" fmla="*/ 99789 w 439729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23887 w 463827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07822 w 463827"/>
              <a:gd name="connsiteY4" fmla="*/ 0 h 3791620"/>
              <a:gd name="connsiteX0" fmla="*/ 0 w 463446"/>
              <a:gd name="connsiteY0" fmla="*/ 3791620 h 3791620"/>
              <a:gd name="connsiteX1" fmla="*/ 112266 w 463446"/>
              <a:gd name="connsiteY1" fmla="*/ 3249962 h 3791620"/>
              <a:gd name="connsiteX2" fmla="*/ 463423 w 463446"/>
              <a:gd name="connsiteY2" fmla="*/ 1823610 h 3791620"/>
              <a:gd name="connsiteX3" fmla="*/ 128998 w 463446"/>
              <a:gd name="connsiteY3" fmla="*/ 542272 h 3791620"/>
              <a:gd name="connsiteX4" fmla="*/ 107822 w 463446"/>
              <a:gd name="connsiteY4" fmla="*/ 0 h 3791620"/>
              <a:gd name="connsiteX0" fmla="*/ 0 w 463446"/>
              <a:gd name="connsiteY0" fmla="*/ 3782435 h 3782435"/>
              <a:gd name="connsiteX1" fmla="*/ 112266 w 463446"/>
              <a:gd name="connsiteY1" fmla="*/ 3240777 h 3782435"/>
              <a:gd name="connsiteX2" fmla="*/ 463423 w 463446"/>
              <a:gd name="connsiteY2" fmla="*/ 1814425 h 3782435"/>
              <a:gd name="connsiteX3" fmla="*/ 128998 w 463446"/>
              <a:gd name="connsiteY3" fmla="*/ 533087 h 3782435"/>
              <a:gd name="connsiteX4" fmla="*/ 75691 w 463446"/>
              <a:gd name="connsiteY4" fmla="*/ 0 h 3782435"/>
              <a:gd name="connsiteX0" fmla="*/ 0 w 431314"/>
              <a:gd name="connsiteY0" fmla="*/ 3782435 h 3782435"/>
              <a:gd name="connsiteX1" fmla="*/ 80134 w 431314"/>
              <a:gd name="connsiteY1" fmla="*/ 3240777 h 3782435"/>
              <a:gd name="connsiteX2" fmla="*/ 431291 w 431314"/>
              <a:gd name="connsiteY2" fmla="*/ 1814425 h 3782435"/>
              <a:gd name="connsiteX3" fmla="*/ 96866 w 431314"/>
              <a:gd name="connsiteY3" fmla="*/ 533087 h 3782435"/>
              <a:gd name="connsiteX4" fmla="*/ 43559 w 431314"/>
              <a:gd name="connsiteY4" fmla="*/ 0 h 378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314" h="3782435">
                <a:moveTo>
                  <a:pt x="0" y="3782435"/>
                </a:moveTo>
                <a:cubicBezTo>
                  <a:pt x="32643" y="3483321"/>
                  <a:pt x="8252" y="3568778"/>
                  <a:pt x="80134" y="3240777"/>
                </a:cubicBezTo>
                <a:cubicBezTo>
                  <a:pt x="152016" y="2912776"/>
                  <a:pt x="428502" y="2265707"/>
                  <a:pt x="431291" y="1814425"/>
                </a:cubicBezTo>
                <a:cubicBezTo>
                  <a:pt x="434080" y="1363143"/>
                  <a:pt x="184517" y="835825"/>
                  <a:pt x="96866" y="533087"/>
                </a:cubicBezTo>
                <a:cubicBezTo>
                  <a:pt x="9215" y="230350"/>
                  <a:pt x="71594" y="276367"/>
                  <a:pt x="43559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H="1">
            <a:off x="2626699" y="1229409"/>
            <a:ext cx="434895" cy="3335663"/>
          </a:xfrm>
          <a:custGeom>
            <a:avLst/>
            <a:gdLst>
              <a:gd name="connsiteX0" fmla="*/ 206930 w 1025931"/>
              <a:gd name="connsiteY0" fmla="*/ 3166280 h 3166280"/>
              <a:gd name="connsiteX1" fmla="*/ 193282 w 1025931"/>
              <a:gd name="connsiteY1" fmla="*/ 2374710 h 3166280"/>
              <a:gd name="connsiteX2" fmla="*/ 1025796 w 1025931"/>
              <a:gd name="connsiteY2" fmla="*/ 1514901 h 3166280"/>
              <a:gd name="connsiteX3" fmla="*/ 125044 w 1025931"/>
              <a:gd name="connsiteY3" fmla="*/ 723331 h 3166280"/>
              <a:gd name="connsiteX4" fmla="*/ 29509 w 1025931"/>
              <a:gd name="connsiteY4" fmla="*/ 0 h 3166280"/>
              <a:gd name="connsiteX0" fmla="*/ 186584 w 1005585"/>
              <a:gd name="connsiteY0" fmla="*/ 3166280 h 3166280"/>
              <a:gd name="connsiteX1" fmla="*/ 172936 w 1005585"/>
              <a:gd name="connsiteY1" fmla="*/ 2374710 h 3166280"/>
              <a:gd name="connsiteX2" fmla="*/ 1005450 w 1005585"/>
              <a:gd name="connsiteY2" fmla="*/ 1514901 h 3166280"/>
              <a:gd name="connsiteX3" fmla="*/ 104698 w 1005585"/>
              <a:gd name="connsiteY3" fmla="*/ 723331 h 3166280"/>
              <a:gd name="connsiteX4" fmla="*/ 9163 w 1005585"/>
              <a:gd name="connsiteY4" fmla="*/ 0 h 3166280"/>
              <a:gd name="connsiteX0" fmla="*/ 199433 w 1018827"/>
              <a:gd name="connsiteY0" fmla="*/ 3166280 h 3166280"/>
              <a:gd name="connsiteX1" fmla="*/ 185785 w 1018827"/>
              <a:gd name="connsiteY1" fmla="*/ 2374710 h 3166280"/>
              <a:gd name="connsiteX2" fmla="*/ 1018299 w 1018827"/>
              <a:gd name="connsiteY2" fmla="*/ 1514901 h 3166280"/>
              <a:gd name="connsiteX3" fmla="*/ 49308 w 1018827"/>
              <a:gd name="connsiteY3" fmla="*/ 805218 h 3166280"/>
              <a:gd name="connsiteX4" fmla="*/ 22012 w 1018827"/>
              <a:gd name="connsiteY4" fmla="*/ 0 h 3166280"/>
              <a:gd name="connsiteX0" fmla="*/ 188459 w 1007853"/>
              <a:gd name="connsiteY0" fmla="*/ 3166280 h 3166280"/>
              <a:gd name="connsiteX1" fmla="*/ 174811 w 1007853"/>
              <a:gd name="connsiteY1" fmla="*/ 2374710 h 3166280"/>
              <a:gd name="connsiteX2" fmla="*/ 1007325 w 1007853"/>
              <a:gd name="connsiteY2" fmla="*/ 1514901 h 3166280"/>
              <a:gd name="connsiteX3" fmla="*/ 38334 w 1007853"/>
              <a:gd name="connsiteY3" fmla="*/ 805218 h 3166280"/>
              <a:gd name="connsiteX4" fmla="*/ 11038 w 1007853"/>
              <a:gd name="connsiteY4" fmla="*/ 0 h 3166280"/>
              <a:gd name="connsiteX0" fmla="*/ 177421 w 996815"/>
              <a:gd name="connsiteY0" fmla="*/ 3166280 h 3166280"/>
              <a:gd name="connsiteX1" fmla="*/ 163773 w 996815"/>
              <a:gd name="connsiteY1" fmla="*/ 2374710 h 3166280"/>
              <a:gd name="connsiteX2" fmla="*/ 996287 w 996815"/>
              <a:gd name="connsiteY2" fmla="*/ 1514901 h 3166280"/>
              <a:gd name="connsiteX3" fmla="*/ 27296 w 996815"/>
              <a:gd name="connsiteY3" fmla="*/ 805218 h 3166280"/>
              <a:gd name="connsiteX4" fmla="*/ 0 w 996815"/>
              <a:gd name="connsiteY4" fmla="*/ 0 h 3166280"/>
              <a:gd name="connsiteX0" fmla="*/ 54591 w 996830"/>
              <a:gd name="connsiteY0" fmla="*/ 3179927 h 3179927"/>
              <a:gd name="connsiteX1" fmla="*/ 163773 w 996830"/>
              <a:gd name="connsiteY1" fmla="*/ 2374710 h 3179927"/>
              <a:gd name="connsiteX2" fmla="*/ 996287 w 996830"/>
              <a:gd name="connsiteY2" fmla="*/ 1514901 h 3179927"/>
              <a:gd name="connsiteX3" fmla="*/ 27296 w 996830"/>
              <a:gd name="connsiteY3" fmla="*/ 805218 h 3179927"/>
              <a:gd name="connsiteX4" fmla="*/ 0 w 996830"/>
              <a:gd name="connsiteY4" fmla="*/ 0 h 3179927"/>
              <a:gd name="connsiteX0" fmla="*/ 98273 w 1039973"/>
              <a:gd name="connsiteY0" fmla="*/ 3179927 h 3179927"/>
              <a:gd name="connsiteX1" fmla="*/ 84625 w 1039973"/>
              <a:gd name="connsiteY1" fmla="*/ 2347414 h 3179927"/>
              <a:gd name="connsiteX2" fmla="*/ 1039969 w 1039973"/>
              <a:gd name="connsiteY2" fmla="*/ 1514901 h 3179927"/>
              <a:gd name="connsiteX3" fmla="*/ 70978 w 1039973"/>
              <a:gd name="connsiteY3" fmla="*/ 805218 h 3179927"/>
              <a:gd name="connsiteX4" fmla="*/ 43682 w 1039973"/>
              <a:gd name="connsiteY4" fmla="*/ 0 h 3179927"/>
              <a:gd name="connsiteX0" fmla="*/ 98273 w 1039973"/>
              <a:gd name="connsiteY0" fmla="*/ 3207222 h 3207222"/>
              <a:gd name="connsiteX1" fmla="*/ 84625 w 1039973"/>
              <a:gd name="connsiteY1" fmla="*/ 2347414 h 3207222"/>
              <a:gd name="connsiteX2" fmla="*/ 1039969 w 1039973"/>
              <a:gd name="connsiteY2" fmla="*/ 1514901 h 3207222"/>
              <a:gd name="connsiteX3" fmla="*/ 70978 w 1039973"/>
              <a:gd name="connsiteY3" fmla="*/ 805218 h 3207222"/>
              <a:gd name="connsiteX4" fmla="*/ 43682 w 1039973"/>
              <a:gd name="connsiteY4" fmla="*/ 0 h 3207222"/>
              <a:gd name="connsiteX0" fmla="*/ 90942 w 1032642"/>
              <a:gd name="connsiteY0" fmla="*/ 3207222 h 3207222"/>
              <a:gd name="connsiteX1" fmla="*/ 77294 w 1032642"/>
              <a:gd name="connsiteY1" fmla="*/ 2347414 h 3207222"/>
              <a:gd name="connsiteX2" fmla="*/ 1032638 w 1032642"/>
              <a:gd name="connsiteY2" fmla="*/ 1514901 h 3207222"/>
              <a:gd name="connsiteX3" fmla="*/ 63647 w 1032642"/>
              <a:gd name="connsiteY3" fmla="*/ 805218 h 3207222"/>
              <a:gd name="connsiteX4" fmla="*/ 36351 w 1032642"/>
              <a:gd name="connsiteY4" fmla="*/ 0 h 3207222"/>
              <a:gd name="connsiteX0" fmla="*/ 78664 w 1020364"/>
              <a:gd name="connsiteY0" fmla="*/ 3207222 h 3207222"/>
              <a:gd name="connsiteX1" fmla="*/ 65016 w 1020364"/>
              <a:gd name="connsiteY1" fmla="*/ 2347414 h 3207222"/>
              <a:gd name="connsiteX2" fmla="*/ 1020360 w 1020364"/>
              <a:gd name="connsiteY2" fmla="*/ 1514901 h 3207222"/>
              <a:gd name="connsiteX3" fmla="*/ 51369 w 1020364"/>
              <a:gd name="connsiteY3" fmla="*/ 805218 h 3207222"/>
              <a:gd name="connsiteX4" fmla="*/ 24073 w 1020364"/>
              <a:gd name="connsiteY4" fmla="*/ 0 h 3207222"/>
              <a:gd name="connsiteX0" fmla="*/ 21463 w 1058697"/>
              <a:gd name="connsiteY0" fmla="*/ 3193574 h 3193574"/>
              <a:gd name="connsiteX1" fmla="*/ 103349 w 1058697"/>
              <a:gd name="connsiteY1" fmla="*/ 2347414 h 3193574"/>
              <a:gd name="connsiteX2" fmla="*/ 1058693 w 1058697"/>
              <a:gd name="connsiteY2" fmla="*/ 1514901 h 3193574"/>
              <a:gd name="connsiteX3" fmla="*/ 89702 w 1058697"/>
              <a:gd name="connsiteY3" fmla="*/ 805218 h 3193574"/>
              <a:gd name="connsiteX4" fmla="*/ 62406 w 1058697"/>
              <a:gd name="connsiteY4" fmla="*/ 0 h 3193574"/>
              <a:gd name="connsiteX0" fmla="*/ 202 w 1037436"/>
              <a:gd name="connsiteY0" fmla="*/ 3193574 h 3193574"/>
              <a:gd name="connsiteX1" fmla="*/ 82088 w 1037436"/>
              <a:gd name="connsiteY1" fmla="*/ 2347414 h 3193574"/>
              <a:gd name="connsiteX2" fmla="*/ 1037432 w 1037436"/>
              <a:gd name="connsiteY2" fmla="*/ 1514901 h 3193574"/>
              <a:gd name="connsiteX3" fmla="*/ 68441 w 1037436"/>
              <a:gd name="connsiteY3" fmla="*/ 805218 h 3193574"/>
              <a:gd name="connsiteX4" fmla="*/ 41145 w 1037436"/>
              <a:gd name="connsiteY4" fmla="*/ 0 h 3193574"/>
              <a:gd name="connsiteX0" fmla="*/ 8740 w 1032327"/>
              <a:gd name="connsiteY0" fmla="*/ 3234518 h 3234518"/>
              <a:gd name="connsiteX1" fmla="*/ 76979 w 1032327"/>
              <a:gd name="connsiteY1" fmla="*/ 2347414 h 3234518"/>
              <a:gd name="connsiteX2" fmla="*/ 1032323 w 1032327"/>
              <a:gd name="connsiteY2" fmla="*/ 1514901 h 3234518"/>
              <a:gd name="connsiteX3" fmla="*/ 63332 w 1032327"/>
              <a:gd name="connsiteY3" fmla="*/ 805218 h 3234518"/>
              <a:gd name="connsiteX4" fmla="*/ 36036 w 1032327"/>
              <a:gd name="connsiteY4" fmla="*/ 0 h 3234518"/>
              <a:gd name="connsiteX0" fmla="*/ 23797 w 1047384"/>
              <a:gd name="connsiteY0" fmla="*/ 3234518 h 3234518"/>
              <a:gd name="connsiteX1" fmla="*/ 92036 w 1047384"/>
              <a:gd name="connsiteY1" fmla="*/ 2347414 h 3234518"/>
              <a:gd name="connsiteX2" fmla="*/ 1047380 w 1047384"/>
              <a:gd name="connsiteY2" fmla="*/ 1514901 h 3234518"/>
              <a:gd name="connsiteX3" fmla="*/ 78389 w 1047384"/>
              <a:gd name="connsiteY3" fmla="*/ 805218 h 3234518"/>
              <a:gd name="connsiteX4" fmla="*/ 51093 w 1047384"/>
              <a:gd name="connsiteY4" fmla="*/ 0 h 3234518"/>
              <a:gd name="connsiteX0" fmla="*/ 0 w 641454"/>
              <a:gd name="connsiteY0" fmla="*/ 3234518 h 3234518"/>
              <a:gd name="connsiteX1" fmla="*/ 68239 w 641454"/>
              <a:gd name="connsiteY1" fmla="*/ 2347414 h 3234518"/>
              <a:gd name="connsiteX2" fmla="*/ 641446 w 641454"/>
              <a:gd name="connsiteY2" fmla="*/ 1514901 h 3234518"/>
              <a:gd name="connsiteX3" fmla="*/ 54592 w 641454"/>
              <a:gd name="connsiteY3" fmla="*/ 805218 h 3234518"/>
              <a:gd name="connsiteX4" fmla="*/ 27296 w 641454"/>
              <a:gd name="connsiteY4" fmla="*/ 0 h 3234518"/>
              <a:gd name="connsiteX0" fmla="*/ 0 w 641454"/>
              <a:gd name="connsiteY0" fmla="*/ 3452882 h 3452882"/>
              <a:gd name="connsiteX1" fmla="*/ 68239 w 641454"/>
              <a:gd name="connsiteY1" fmla="*/ 2347414 h 3452882"/>
              <a:gd name="connsiteX2" fmla="*/ 641446 w 641454"/>
              <a:gd name="connsiteY2" fmla="*/ 1514901 h 3452882"/>
              <a:gd name="connsiteX3" fmla="*/ 54592 w 641454"/>
              <a:gd name="connsiteY3" fmla="*/ 805218 h 3452882"/>
              <a:gd name="connsiteX4" fmla="*/ 27296 w 641454"/>
              <a:gd name="connsiteY4" fmla="*/ 0 h 3452882"/>
              <a:gd name="connsiteX0" fmla="*/ 10672 w 652126"/>
              <a:gd name="connsiteY0" fmla="*/ 3452882 h 3452882"/>
              <a:gd name="connsiteX1" fmla="*/ 78911 w 652126"/>
              <a:gd name="connsiteY1" fmla="*/ 2347414 h 3452882"/>
              <a:gd name="connsiteX2" fmla="*/ 652118 w 652126"/>
              <a:gd name="connsiteY2" fmla="*/ 1514901 h 3452882"/>
              <a:gd name="connsiteX3" fmla="*/ 65264 w 652126"/>
              <a:gd name="connsiteY3" fmla="*/ 805218 h 3452882"/>
              <a:gd name="connsiteX4" fmla="*/ 10673 w 652126"/>
              <a:gd name="connsiteY4" fmla="*/ 0 h 3452882"/>
              <a:gd name="connsiteX0" fmla="*/ 10672 w 652126"/>
              <a:gd name="connsiteY0" fmla="*/ 3657599 h 3657599"/>
              <a:gd name="connsiteX1" fmla="*/ 78911 w 652126"/>
              <a:gd name="connsiteY1" fmla="*/ 2552131 h 3657599"/>
              <a:gd name="connsiteX2" fmla="*/ 652118 w 652126"/>
              <a:gd name="connsiteY2" fmla="*/ 1719618 h 3657599"/>
              <a:gd name="connsiteX3" fmla="*/ 65264 w 652126"/>
              <a:gd name="connsiteY3" fmla="*/ 1009935 h 3657599"/>
              <a:gd name="connsiteX4" fmla="*/ 10673 w 652126"/>
              <a:gd name="connsiteY4" fmla="*/ 0 h 3657599"/>
              <a:gd name="connsiteX0" fmla="*/ 29043 w 670573"/>
              <a:gd name="connsiteY0" fmla="*/ 3657599 h 3657599"/>
              <a:gd name="connsiteX1" fmla="*/ 97282 w 670573"/>
              <a:gd name="connsiteY1" fmla="*/ 2552131 h 3657599"/>
              <a:gd name="connsiteX2" fmla="*/ 670489 w 670573"/>
              <a:gd name="connsiteY2" fmla="*/ 1719618 h 3657599"/>
              <a:gd name="connsiteX3" fmla="*/ 53104 w 670573"/>
              <a:gd name="connsiteY3" fmla="*/ 542035 h 3657599"/>
              <a:gd name="connsiteX4" fmla="*/ 29044 w 670573"/>
              <a:gd name="connsiteY4" fmla="*/ 0 h 3657599"/>
              <a:gd name="connsiteX0" fmla="*/ 37743 w 679200"/>
              <a:gd name="connsiteY0" fmla="*/ 3657599 h 3657599"/>
              <a:gd name="connsiteX1" fmla="*/ 44918 w 679200"/>
              <a:gd name="connsiteY1" fmla="*/ 3100705 h 3657599"/>
              <a:gd name="connsiteX2" fmla="*/ 679189 w 679200"/>
              <a:gd name="connsiteY2" fmla="*/ 1719618 h 3657599"/>
              <a:gd name="connsiteX3" fmla="*/ 61804 w 679200"/>
              <a:gd name="connsiteY3" fmla="*/ 542035 h 3657599"/>
              <a:gd name="connsiteX4" fmla="*/ 37744 w 679200"/>
              <a:gd name="connsiteY4" fmla="*/ 0 h 3657599"/>
              <a:gd name="connsiteX0" fmla="*/ 24304 w 686116"/>
              <a:gd name="connsiteY0" fmla="*/ 3851213 h 3851213"/>
              <a:gd name="connsiteX1" fmla="*/ 51834 w 686116"/>
              <a:gd name="connsiteY1" fmla="*/ 3100705 h 3851213"/>
              <a:gd name="connsiteX2" fmla="*/ 686105 w 686116"/>
              <a:gd name="connsiteY2" fmla="*/ 1719618 h 3851213"/>
              <a:gd name="connsiteX3" fmla="*/ 68720 w 686116"/>
              <a:gd name="connsiteY3" fmla="*/ 542035 h 3851213"/>
              <a:gd name="connsiteX4" fmla="*/ 44660 w 686116"/>
              <a:gd name="connsiteY4" fmla="*/ 0 h 3851213"/>
              <a:gd name="connsiteX0" fmla="*/ 29776 w 691588"/>
              <a:gd name="connsiteY0" fmla="*/ 3851213 h 3851213"/>
              <a:gd name="connsiteX1" fmla="*/ 57306 w 691588"/>
              <a:gd name="connsiteY1" fmla="*/ 3100705 h 3851213"/>
              <a:gd name="connsiteX2" fmla="*/ 691577 w 691588"/>
              <a:gd name="connsiteY2" fmla="*/ 1719618 h 3851213"/>
              <a:gd name="connsiteX3" fmla="*/ 74192 w 691588"/>
              <a:gd name="connsiteY3" fmla="*/ 542035 h 3851213"/>
              <a:gd name="connsiteX4" fmla="*/ 50132 w 691588"/>
              <a:gd name="connsiteY4" fmla="*/ 0 h 3851213"/>
              <a:gd name="connsiteX0" fmla="*/ 24305 w 686117"/>
              <a:gd name="connsiteY0" fmla="*/ 3851213 h 3851213"/>
              <a:gd name="connsiteX1" fmla="*/ 51835 w 686117"/>
              <a:gd name="connsiteY1" fmla="*/ 3100705 h 3851213"/>
              <a:gd name="connsiteX2" fmla="*/ 686106 w 686117"/>
              <a:gd name="connsiteY2" fmla="*/ 1719618 h 3851213"/>
              <a:gd name="connsiteX3" fmla="*/ 68721 w 686117"/>
              <a:gd name="connsiteY3" fmla="*/ 542035 h 3851213"/>
              <a:gd name="connsiteX4" fmla="*/ 44661 w 686117"/>
              <a:gd name="connsiteY4" fmla="*/ 0 h 3851213"/>
              <a:gd name="connsiteX0" fmla="*/ 8689 w 670514"/>
              <a:gd name="connsiteY0" fmla="*/ 3851213 h 3851213"/>
              <a:gd name="connsiteX1" fmla="*/ 76928 w 670514"/>
              <a:gd name="connsiteY1" fmla="*/ 3068435 h 3851213"/>
              <a:gd name="connsiteX2" fmla="*/ 670490 w 670514"/>
              <a:gd name="connsiteY2" fmla="*/ 1719618 h 3851213"/>
              <a:gd name="connsiteX3" fmla="*/ 53105 w 670514"/>
              <a:gd name="connsiteY3" fmla="*/ 542035 h 3851213"/>
              <a:gd name="connsiteX4" fmla="*/ 29045 w 670514"/>
              <a:gd name="connsiteY4" fmla="*/ 0 h 3851213"/>
              <a:gd name="connsiteX0" fmla="*/ 8689 w 670511"/>
              <a:gd name="connsiteY0" fmla="*/ 3851213 h 3851213"/>
              <a:gd name="connsiteX1" fmla="*/ 76928 w 670511"/>
              <a:gd name="connsiteY1" fmla="*/ 3068435 h 3851213"/>
              <a:gd name="connsiteX2" fmla="*/ 670490 w 670511"/>
              <a:gd name="connsiteY2" fmla="*/ 1719618 h 3851213"/>
              <a:gd name="connsiteX3" fmla="*/ 53105 w 670511"/>
              <a:gd name="connsiteY3" fmla="*/ 542035 h 3851213"/>
              <a:gd name="connsiteX4" fmla="*/ 29045 w 670511"/>
              <a:gd name="connsiteY4" fmla="*/ 0 h 3851213"/>
              <a:gd name="connsiteX0" fmla="*/ 0 w 661802"/>
              <a:gd name="connsiteY0" fmla="*/ 3851213 h 3851213"/>
              <a:gd name="connsiteX1" fmla="*/ 68239 w 661802"/>
              <a:gd name="connsiteY1" fmla="*/ 3068435 h 3851213"/>
              <a:gd name="connsiteX2" fmla="*/ 661801 w 661802"/>
              <a:gd name="connsiteY2" fmla="*/ 1719618 h 3851213"/>
              <a:gd name="connsiteX3" fmla="*/ 74947 w 661802"/>
              <a:gd name="connsiteY3" fmla="*/ 461363 h 3851213"/>
              <a:gd name="connsiteX4" fmla="*/ 20356 w 661802"/>
              <a:gd name="connsiteY4" fmla="*/ 0 h 3851213"/>
              <a:gd name="connsiteX0" fmla="*/ 0 w 661802"/>
              <a:gd name="connsiteY0" fmla="*/ 4141635 h 4141635"/>
              <a:gd name="connsiteX1" fmla="*/ 68239 w 661802"/>
              <a:gd name="connsiteY1" fmla="*/ 3358857 h 4141635"/>
              <a:gd name="connsiteX2" fmla="*/ 661801 w 661802"/>
              <a:gd name="connsiteY2" fmla="*/ 2010040 h 4141635"/>
              <a:gd name="connsiteX3" fmla="*/ 74947 w 661802"/>
              <a:gd name="connsiteY3" fmla="*/ 751785 h 4141635"/>
              <a:gd name="connsiteX4" fmla="*/ 30533 w 661802"/>
              <a:gd name="connsiteY4" fmla="*/ 0 h 4141635"/>
              <a:gd name="connsiteX0" fmla="*/ 0 w 661802"/>
              <a:gd name="connsiteY0" fmla="*/ 3964155 h 3964155"/>
              <a:gd name="connsiteX1" fmla="*/ 68239 w 661802"/>
              <a:gd name="connsiteY1" fmla="*/ 3181377 h 3964155"/>
              <a:gd name="connsiteX2" fmla="*/ 661801 w 661802"/>
              <a:gd name="connsiteY2" fmla="*/ 1832560 h 3964155"/>
              <a:gd name="connsiteX3" fmla="*/ 74947 w 661802"/>
              <a:gd name="connsiteY3" fmla="*/ 574305 h 3964155"/>
              <a:gd name="connsiteX4" fmla="*/ 30533 w 661802"/>
              <a:gd name="connsiteY4" fmla="*/ 0 h 3964155"/>
              <a:gd name="connsiteX0" fmla="*/ 0 w 661802"/>
              <a:gd name="connsiteY0" fmla="*/ 3722138 h 3722138"/>
              <a:gd name="connsiteX1" fmla="*/ 68239 w 661802"/>
              <a:gd name="connsiteY1" fmla="*/ 3181377 h 3722138"/>
              <a:gd name="connsiteX2" fmla="*/ 661801 w 661802"/>
              <a:gd name="connsiteY2" fmla="*/ 1832560 h 3722138"/>
              <a:gd name="connsiteX3" fmla="*/ 74947 w 661802"/>
              <a:gd name="connsiteY3" fmla="*/ 574305 h 3722138"/>
              <a:gd name="connsiteX4" fmla="*/ 30533 w 661802"/>
              <a:gd name="connsiteY4" fmla="*/ 0 h 3722138"/>
              <a:gd name="connsiteX0" fmla="*/ 0 w 662018"/>
              <a:gd name="connsiteY0" fmla="*/ 3722138 h 3722138"/>
              <a:gd name="connsiteX1" fmla="*/ 68239 w 662018"/>
              <a:gd name="connsiteY1" fmla="*/ 3181377 h 3722138"/>
              <a:gd name="connsiteX2" fmla="*/ 661801 w 662018"/>
              <a:gd name="connsiteY2" fmla="*/ 1832560 h 3722138"/>
              <a:gd name="connsiteX3" fmla="*/ 136011 w 662018"/>
              <a:gd name="connsiteY3" fmla="*/ 558171 h 3722138"/>
              <a:gd name="connsiteX4" fmla="*/ 30533 w 662018"/>
              <a:gd name="connsiteY4" fmla="*/ 0 h 3722138"/>
              <a:gd name="connsiteX0" fmla="*/ 0 w 662018"/>
              <a:gd name="connsiteY0" fmla="*/ 3818944 h 3818944"/>
              <a:gd name="connsiteX1" fmla="*/ 68239 w 662018"/>
              <a:gd name="connsiteY1" fmla="*/ 3181377 h 3818944"/>
              <a:gd name="connsiteX2" fmla="*/ 661801 w 662018"/>
              <a:gd name="connsiteY2" fmla="*/ 1832560 h 3818944"/>
              <a:gd name="connsiteX3" fmla="*/ 136011 w 662018"/>
              <a:gd name="connsiteY3" fmla="*/ 558171 h 3818944"/>
              <a:gd name="connsiteX4" fmla="*/ 30533 w 662018"/>
              <a:gd name="connsiteY4" fmla="*/ 0 h 3818944"/>
              <a:gd name="connsiteX0" fmla="*/ 3636 w 665654"/>
              <a:gd name="connsiteY0" fmla="*/ 3818944 h 3818944"/>
              <a:gd name="connsiteX1" fmla="*/ 71875 w 665654"/>
              <a:gd name="connsiteY1" fmla="*/ 3181377 h 3818944"/>
              <a:gd name="connsiteX2" fmla="*/ 665437 w 665654"/>
              <a:gd name="connsiteY2" fmla="*/ 1832560 h 3818944"/>
              <a:gd name="connsiteX3" fmla="*/ 139647 w 665654"/>
              <a:gd name="connsiteY3" fmla="*/ 558171 h 3818944"/>
              <a:gd name="connsiteX4" fmla="*/ 34169 w 665654"/>
              <a:gd name="connsiteY4" fmla="*/ 0 h 3818944"/>
              <a:gd name="connsiteX0" fmla="*/ 35523 w 697493"/>
              <a:gd name="connsiteY0" fmla="*/ 3818944 h 3818944"/>
              <a:gd name="connsiteX1" fmla="*/ 103762 w 697493"/>
              <a:gd name="connsiteY1" fmla="*/ 3181377 h 3818944"/>
              <a:gd name="connsiteX2" fmla="*/ 697324 w 697493"/>
              <a:gd name="connsiteY2" fmla="*/ 1832560 h 3818944"/>
              <a:gd name="connsiteX3" fmla="*/ 39836 w 697493"/>
              <a:gd name="connsiteY3" fmla="*/ 558171 h 3818944"/>
              <a:gd name="connsiteX4" fmla="*/ 66056 w 697493"/>
              <a:gd name="connsiteY4" fmla="*/ 0 h 3818944"/>
              <a:gd name="connsiteX0" fmla="*/ 43188 w 705158"/>
              <a:gd name="connsiteY0" fmla="*/ 3786674 h 3786674"/>
              <a:gd name="connsiteX1" fmla="*/ 111427 w 705158"/>
              <a:gd name="connsiteY1" fmla="*/ 3149107 h 3786674"/>
              <a:gd name="connsiteX2" fmla="*/ 704989 w 705158"/>
              <a:gd name="connsiteY2" fmla="*/ 1800290 h 3786674"/>
              <a:gd name="connsiteX3" fmla="*/ 47501 w 705158"/>
              <a:gd name="connsiteY3" fmla="*/ 525901 h 3786674"/>
              <a:gd name="connsiteX4" fmla="*/ 47382 w 705158"/>
              <a:gd name="connsiteY4" fmla="*/ 0 h 3786674"/>
              <a:gd name="connsiteX0" fmla="*/ 47670 w 709640"/>
              <a:gd name="connsiteY0" fmla="*/ 3802809 h 3802809"/>
              <a:gd name="connsiteX1" fmla="*/ 115909 w 709640"/>
              <a:gd name="connsiteY1" fmla="*/ 3165242 h 3802809"/>
              <a:gd name="connsiteX2" fmla="*/ 709471 w 709640"/>
              <a:gd name="connsiteY2" fmla="*/ 1816425 h 3802809"/>
              <a:gd name="connsiteX3" fmla="*/ 51983 w 709640"/>
              <a:gd name="connsiteY3" fmla="*/ 542036 h 3802809"/>
              <a:gd name="connsiteX4" fmla="*/ 38694 w 709640"/>
              <a:gd name="connsiteY4" fmla="*/ 0 h 3802809"/>
              <a:gd name="connsiteX0" fmla="*/ 58288 w 720258"/>
              <a:gd name="connsiteY0" fmla="*/ 3802809 h 3802809"/>
              <a:gd name="connsiteX1" fmla="*/ 126527 w 720258"/>
              <a:gd name="connsiteY1" fmla="*/ 3165242 h 3802809"/>
              <a:gd name="connsiteX2" fmla="*/ 720089 w 720258"/>
              <a:gd name="connsiteY2" fmla="*/ 1816425 h 3802809"/>
              <a:gd name="connsiteX3" fmla="*/ 62601 w 720258"/>
              <a:gd name="connsiteY3" fmla="*/ 542036 h 3802809"/>
              <a:gd name="connsiteX4" fmla="*/ 22973 w 720258"/>
              <a:gd name="connsiteY4" fmla="*/ 0 h 3802809"/>
              <a:gd name="connsiteX0" fmla="*/ 140673 w 802643"/>
              <a:gd name="connsiteY0" fmla="*/ 3802809 h 3802809"/>
              <a:gd name="connsiteX1" fmla="*/ 208912 w 802643"/>
              <a:gd name="connsiteY1" fmla="*/ 3165242 h 3802809"/>
              <a:gd name="connsiteX2" fmla="*/ 802474 w 802643"/>
              <a:gd name="connsiteY2" fmla="*/ 1816425 h 3802809"/>
              <a:gd name="connsiteX3" fmla="*/ 144986 w 802643"/>
              <a:gd name="connsiteY3" fmla="*/ 542036 h 3802809"/>
              <a:gd name="connsiteX4" fmla="*/ 0 w 802643"/>
              <a:gd name="connsiteY4" fmla="*/ 0 h 3802809"/>
              <a:gd name="connsiteX0" fmla="*/ 79948 w 741918"/>
              <a:gd name="connsiteY0" fmla="*/ 3802809 h 3802809"/>
              <a:gd name="connsiteX1" fmla="*/ 148187 w 741918"/>
              <a:gd name="connsiteY1" fmla="*/ 3165242 h 3802809"/>
              <a:gd name="connsiteX2" fmla="*/ 741749 w 741918"/>
              <a:gd name="connsiteY2" fmla="*/ 1816425 h 3802809"/>
              <a:gd name="connsiteX3" fmla="*/ 84261 w 741918"/>
              <a:gd name="connsiteY3" fmla="*/ 542036 h 3802809"/>
              <a:gd name="connsiteX4" fmla="*/ 5124 w 741918"/>
              <a:gd name="connsiteY4" fmla="*/ 0 h 3802809"/>
              <a:gd name="connsiteX0" fmla="*/ 74824 w 605145"/>
              <a:gd name="connsiteY0" fmla="*/ 3802809 h 3802809"/>
              <a:gd name="connsiteX1" fmla="*/ 143063 w 605145"/>
              <a:gd name="connsiteY1" fmla="*/ 3165242 h 3802809"/>
              <a:gd name="connsiteX2" fmla="*/ 604928 w 605145"/>
              <a:gd name="connsiteY2" fmla="*/ 1816425 h 3802809"/>
              <a:gd name="connsiteX3" fmla="*/ 79137 w 605145"/>
              <a:gd name="connsiteY3" fmla="*/ 542036 h 3802809"/>
              <a:gd name="connsiteX4" fmla="*/ 0 w 605145"/>
              <a:gd name="connsiteY4" fmla="*/ 0 h 3802809"/>
              <a:gd name="connsiteX0" fmla="*/ 89915 w 620234"/>
              <a:gd name="connsiteY0" fmla="*/ 3802809 h 3802809"/>
              <a:gd name="connsiteX1" fmla="*/ 26457 w 620234"/>
              <a:gd name="connsiteY1" fmla="*/ 3278185 h 3802809"/>
              <a:gd name="connsiteX2" fmla="*/ 620019 w 620234"/>
              <a:gd name="connsiteY2" fmla="*/ 1816425 h 3802809"/>
              <a:gd name="connsiteX3" fmla="*/ 94228 w 620234"/>
              <a:gd name="connsiteY3" fmla="*/ 542036 h 3802809"/>
              <a:gd name="connsiteX4" fmla="*/ 15091 w 620234"/>
              <a:gd name="connsiteY4" fmla="*/ 0 h 3802809"/>
              <a:gd name="connsiteX0" fmla="*/ 31403 w 640740"/>
              <a:gd name="connsiteY0" fmla="*/ 3802809 h 3802809"/>
              <a:gd name="connsiteX1" fmla="*/ 46963 w 640740"/>
              <a:gd name="connsiteY1" fmla="*/ 3278185 h 3802809"/>
              <a:gd name="connsiteX2" fmla="*/ 640525 w 640740"/>
              <a:gd name="connsiteY2" fmla="*/ 1816425 h 3802809"/>
              <a:gd name="connsiteX3" fmla="*/ 114734 w 640740"/>
              <a:gd name="connsiteY3" fmla="*/ 542036 h 3802809"/>
              <a:gd name="connsiteX4" fmla="*/ 35597 w 640740"/>
              <a:gd name="connsiteY4" fmla="*/ 0 h 3802809"/>
              <a:gd name="connsiteX0" fmla="*/ 15814 w 651491"/>
              <a:gd name="connsiteY0" fmla="*/ 3802809 h 3802809"/>
              <a:gd name="connsiteX1" fmla="*/ 57714 w 651491"/>
              <a:gd name="connsiteY1" fmla="*/ 3278185 h 3802809"/>
              <a:gd name="connsiteX2" fmla="*/ 651276 w 651491"/>
              <a:gd name="connsiteY2" fmla="*/ 1816425 h 3802809"/>
              <a:gd name="connsiteX3" fmla="*/ 125485 w 651491"/>
              <a:gd name="connsiteY3" fmla="*/ 542036 h 3802809"/>
              <a:gd name="connsiteX4" fmla="*/ 46348 w 651491"/>
              <a:gd name="connsiteY4" fmla="*/ 0 h 3802809"/>
              <a:gd name="connsiteX0" fmla="*/ 0 w 688356"/>
              <a:gd name="connsiteY0" fmla="*/ 3770539 h 3770539"/>
              <a:gd name="connsiteX1" fmla="*/ 94579 w 688356"/>
              <a:gd name="connsiteY1" fmla="*/ 3278185 h 3770539"/>
              <a:gd name="connsiteX2" fmla="*/ 688141 w 688356"/>
              <a:gd name="connsiteY2" fmla="*/ 1816425 h 3770539"/>
              <a:gd name="connsiteX3" fmla="*/ 162350 w 688356"/>
              <a:gd name="connsiteY3" fmla="*/ 542036 h 3770539"/>
              <a:gd name="connsiteX4" fmla="*/ 83213 w 688356"/>
              <a:gd name="connsiteY4" fmla="*/ 0 h 3770539"/>
              <a:gd name="connsiteX0" fmla="*/ 15815 w 651492"/>
              <a:gd name="connsiteY0" fmla="*/ 3883481 h 3883481"/>
              <a:gd name="connsiteX1" fmla="*/ 57715 w 651492"/>
              <a:gd name="connsiteY1" fmla="*/ 3278185 h 3883481"/>
              <a:gd name="connsiteX2" fmla="*/ 651277 w 651492"/>
              <a:gd name="connsiteY2" fmla="*/ 1816425 h 3883481"/>
              <a:gd name="connsiteX3" fmla="*/ 125486 w 651492"/>
              <a:gd name="connsiteY3" fmla="*/ 542036 h 3883481"/>
              <a:gd name="connsiteX4" fmla="*/ 46349 w 651492"/>
              <a:gd name="connsiteY4" fmla="*/ 0 h 3883481"/>
              <a:gd name="connsiteX0" fmla="*/ 0 w 701526"/>
              <a:gd name="connsiteY0" fmla="*/ 3835077 h 3835077"/>
              <a:gd name="connsiteX1" fmla="*/ 107749 w 701526"/>
              <a:gd name="connsiteY1" fmla="*/ 3278185 h 3835077"/>
              <a:gd name="connsiteX2" fmla="*/ 701311 w 701526"/>
              <a:gd name="connsiteY2" fmla="*/ 1816425 h 3835077"/>
              <a:gd name="connsiteX3" fmla="*/ 175520 w 701526"/>
              <a:gd name="connsiteY3" fmla="*/ 542036 h 3835077"/>
              <a:gd name="connsiteX4" fmla="*/ 96383 w 701526"/>
              <a:gd name="connsiteY4" fmla="*/ 0 h 3835077"/>
              <a:gd name="connsiteX0" fmla="*/ 0 w 701660"/>
              <a:gd name="connsiteY0" fmla="*/ 3835077 h 3835077"/>
              <a:gd name="connsiteX1" fmla="*/ 252616 w 701660"/>
              <a:gd name="connsiteY1" fmla="*/ 3278185 h 3835077"/>
              <a:gd name="connsiteX2" fmla="*/ 701311 w 701660"/>
              <a:gd name="connsiteY2" fmla="*/ 1816425 h 3835077"/>
              <a:gd name="connsiteX3" fmla="*/ 175520 w 701660"/>
              <a:gd name="connsiteY3" fmla="*/ 542036 h 3835077"/>
              <a:gd name="connsiteX4" fmla="*/ 96383 w 701660"/>
              <a:gd name="connsiteY4" fmla="*/ 0 h 3835077"/>
              <a:gd name="connsiteX0" fmla="*/ 153844 w 605241"/>
              <a:gd name="connsiteY0" fmla="*/ 3867345 h 3867345"/>
              <a:gd name="connsiteX1" fmla="*/ 156233 w 605241"/>
              <a:gd name="connsiteY1" fmla="*/ 3278185 h 3867345"/>
              <a:gd name="connsiteX2" fmla="*/ 604928 w 605241"/>
              <a:gd name="connsiteY2" fmla="*/ 1816425 h 3867345"/>
              <a:gd name="connsiteX3" fmla="*/ 79137 w 605241"/>
              <a:gd name="connsiteY3" fmla="*/ 542036 h 3867345"/>
              <a:gd name="connsiteX4" fmla="*/ 0 w 605241"/>
              <a:gd name="connsiteY4" fmla="*/ 0 h 3867345"/>
              <a:gd name="connsiteX0" fmla="*/ 127505 w 605244"/>
              <a:gd name="connsiteY0" fmla="*/ 3867345 h 3867345"/>
              <a:gd name="connsiteX1" fmla="*/ 156233 w 605244"/>
              <a:gd name="connsiteY1" fmla="*/ 3278185 h 3867345"/>
              <a:gd name="connsiteX2" fmla="*/ 604928 w 605244"/>
              <a:gd name="connsiteY2" fmla="*/ 1816425 h 3867345"/>
              <a:gd name="connsiteX3" fmla="*/ 79137 w 605244"/>
              <a:gd name="connsiteY3" fmla="*/ 542036 h 3867345"/>
              <a:gd name="connsiteX4" fmla="*/ 0 w 605244"/>
              <a:gd name="connsiteY4" fmla="*/ 0 h 3867345"/>
              <a:gd name="connsiteX0" fmla="*/ 127505 w 604942"/>
              <a:gd name="connsiteY0" fmla="*/ 3867345 h 3867345"/>
              <a:gd name="connsiteX1" fmla="*/ 156233 w 604942"/>
              <a:gd name="connsiteY1" fmla="*/ 3278185 h 3867345"/>
              <a:gd name="connsiteX2" fmla="*/ 604928 w 604942"/>
              <a:gd name="connsiteY2" fmla="*/ 1816425 h 3867345"/>
              <a:gd name="connsiteX3" fmla="*/ 171325 w 604942"/>
              <a:gd name="connsiteY3" fmla="*/ 525902 h 3867345"/>
              <a:gd name="connsiteX4" fmla="*/ 0 w 604942"/>
              <a:gd name="connsiteY4" fmla="*/ 0 h 3867345"/>
              <a:gd name="connsiteX0" fmla="*/ 12807 w 490242"/>
              <a:gd name="connsiteY0" fmla="*/ 3867345 h 3867345"/>
              <a:gd name="connsiteX1" fmla="*/ 41535 w 490242"/>
              <a:gd name="connsiteY1" fmla="*/ 3278185 h 3867345"/>
              <a:gd name="connsiteX2" fmla="*/ 490230 w 490242"/>
              <a:gd name="connsiteY2" fmla="*/ 1816425 h 3867345"/>
              <a:gd name="connsiteX3" fmla="*/ 56627 w 490242"/>
              <a:gd name="connsiteY3" fmla="*/ 525902 h 3867345"/>
              <a:gd name="connsiteX4" fmla="*/ 56510 w 490242"/>
              <a:gd name="connsiteY4" fmla="*/ 0 h 3867345"/>
              <a:gd name="connsiteX0" fmla="*/ 12807 w 490243"/>
              <a:gd name="connsiteY0" fmla="*/ 3867345 h 3867345"/>
              <a:gd name="connsiteX1" fmla="*/ 41535 w 490243"/>
              <a:gd name="connsiteY1" fmla="*/ 3278185 h 3867345"/>
              <a:gd name="connsiteX2" fmla="*/ 490230 w 490243"/>
              <a:gd name="connsiteY2" fmla="*/ 1816425 h 3867345"/>
              <a:gd name="connsiteX3" fmla="*/ 56627 w 490243"/>
              <a:gd name="connsiteY3" fmla="*/ 525902 h 3867345"/>
              <a:gd name="connsiteX4" fmla="*/ 17001 w 490243"/>
              <a:gd name="connsiteY4" fmla="*/ 0 h 3867345"/>
              <a:gd name="connsiteX0" fmla="*/ 22146 w 499582"/>
              <a:gd name="connsiteY0" fmla="*/ 3705999 h 3705999"/>
              <a:gd name="connsiteX1" fmla="*/ 50874 w 499582"/>
              <a:gd name="connsiteY1" fmla="*/ 3116839 h 3705999"/>
              <a:gd name="connsiteX2" fmla="*/ 499569 w 499582"/>
              <a:gd name="connsiteY2" fmla="*/ 1655079 h 3705999"/>
              <a:gd name="connsiteX3" fmla="*/ 65966 w 499582"/>
              <a:gd name="connsiteY3" fmla="*/ 364556 h 3705999"/>
              <a:gd name="connsiteX4" fmla="*/ 0 w 499582"/>
              <a:gd name="connsiteY4" fmla="*/ 0 h 3705999"/>
              <a:gd name="connsiteX0" fmla="*/ 0 w 622303"/>
              <a:gd name="connsiteY0" fmla="*/ 3625326 h 3625326"/>
              <a:gd name="connsiteX1" fmla="*/ 173595 w 622303"/>
              <a:gd name="connsiteY1" fmla="*/ 3116839 h 3625326"/>
              <a:gd name="connsiteX2" fmla="*/ 622290 w 622303"/>
              <a:gd name="connsiteY2" fmla="*/ 1655079 h 3625326"/>
              <a:gd name="connsiteX3" fmla="*/ 188687 w 622303"/>
              <a:gd name="connsiteY3" fmla="*/ 364556 h 3625326"/>
              <a:gd name="connsiteX4" fmla="*/ 122721 w 622303"/>
              <a:gd name="connsiteY4" fmla="*/ 0 h 3625326"/>
              <a:gd name="connsiteX0" fmla="*/ 0 w 622303"/>
              <a:gd name="connsiteY0" fmla="*/ 3689864 h 3689864"/>
              <a:gd name="connsiteX1" fmla="*/ 173595 w 622303"/>
              <a:gd name="connsiteY1" fmla="*/ 3181377 h 3689864"/>
              <a:gd name="connsiteX2" fmla="*/ 622290 w 622303"/>
              <a:gd name="connsiteY2" fmla="*/ 1719617 h 3689864"/>
              <a:gd name="connsiteX3" fmla="*/ 188687 w 622303"/>
              <a:gd name="connsiteY3" fmla="*/ 429094 h 3689864"/>
              <a:gd name="connsiteX4" fmla="*/ 109551 w 622303"/>
              <a:gd name="connsiteY4" fmla="*/ 0 h 3689864"/>
              <a:gd name="connsiteX0" fmla="*/ 0 w 622303"/>
              <a:gd name="connsiteY0" fmla="*/ 3786672 h 3786672"/>
              <a:gd name="connsiteX1" fmla="*/ 173595 w 622303"/>
              <a:gd name="connsiteY1" fmla="*/ 3278185 h 3786672"/>
              <a:gd name="connsiteX2" fmla="*/ 622290 w 622303"/>
              <a:gd name="connsiteY2" fmla="*/ 1816425 h 3786672"/>
              <a:gd name="connsiteX3" fmla="*/ 188687 w 622303"/>
              <a:gd name="connsiteY3" fmla="*/ 525902 h 3786672"/>
              <a:gd name="connsiteX4" fmla="*/ 96382 w 622303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22337"/>
              <a:gd name="connsiteY0" fmla="*/ 3786672 h 3786672"/>
              <a:gd name="connsiteX1" fmla="*/ 160425 w 622337"/>
              <a:gd name="connsiteY1" fmla="*/ 3278185 h 3786672"/>
              <a:gd name="connsiteX2" fmla="*/ 622290 w 622337"/>
              <a:gd name="connsiteY2" fmla="*/ 1816425 h 3786672"/>
              <a:gd name="connsiteX3" fmla="*/ 188687 w 622337"/>
              <a:gd name="connsiteY3" fmla="*/ 525902 h 3786672"/>
              <a:gd name="connsiteX4" fmla="*/ 96382 w 622337"/>
              <a:gd name="connsiteY4" fmla="*/ 0 h 3786672"/>
              <a:gd name="connsiteX0" fmla="*/ 0 w 648676"/>
              <a:gd name="connsiteY0" fmla="*/ 3802806 h 3802806"/>
              <a:gd name="connsiteX1" fmla="*/ 186764 w 648676"/>
              <a:gd name="connsiteY1" fmla="*/ 3278185 h 3802806"/>
              <a:gd name="connsiteX2" fmla="*/ 648629 w 648676"/>
              <a:gd name="connsiteY2" fmla="*/ 1816425 h 3802806"/>
              <a:gd name="connsiteX3" fmla="*/ 215026 w 648676"/>
              <a:gd name="connsiteY3" fmla="*/ 525902 h 3802806"/>
              <a:gd name="connsiteX4" fmla="*/ 122721 w 648676"/>
              <a:gd name="connsiteY4" fmla="*/ 0 h 3802806"/>
              <a:gd name="connsiteX0" fmla="*/ 0 w 671023"/>
              <a:gd name="connsiteY0" fmla="*/ 3802806 h 3802806"/>
              <a:gd name="connsiteX1" fmla="*/ 186764 w 671023"/>
              <a:gd name="connsiteY1" fmla="*/ 3278185 h 3802806"/>
              <a:gd name="connsiteX2" fmla="*/ 670979 w 671023"/>
              <a:gd name="connsiteY2" fmla="*/ 1816425 h 3802806"/>
              <a:gd name="connsiteX3" fmla="*/ 215026 w 671023"/>
              <a:gd name="connsiteY3" fmla="*/ 525902 h 3802806"/>
              <a:gd name="connsiteX4" fmla="*/ 122721 w 671023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02806 h 3802806"/>
              <a:gd name="connsiteX1" fmla="*/ 149516 w 671210"/>
              <a:gd name="connsiteY1" fmla="*/ 3261148 h 3802806"/>
              <a:gd name="connsiteX2" fmla="*/ 670979 w 671210"/>
              <a:gd name="connsiteY2" fmla="*/ 1816425 h 3802806"/>
              <a:gd name="connsiteX3" fmla="*/ 215026 w 671210"/>
              <a:gd name="connsiteY3" fmla="*/ 525902 h 3802806"/>
              <a:gd name="connsiteX4" fmla="*/ 122721 w 671210"/>
              <a:gd name="connsiteY4" fmla="*/ 0 h 3802806"/>
              <a:gd name="connsiteX0" fmla="*/ 0 w 671210"/>
              <a:gd name="connsiteY0" fmla="*/ 3828362 h 3828362"/>
              <a:gd name="connsiteX1" fmla="*/ 149516 w 671210"/>
              <a:gd name="connsiteY1" fmla="*/ 3286704 h 3828362"/>
              <a:gd name="connsiteX2" fmla="*/ 670979 w 671210"/>
              <a:gd name="connsiteY2" fmla="*/ 1841981 h 3828362"/>
              <a:gd name="connsiteX3" fmla="*/ 215026 w 671210"/>
              <a:gd name="connsiteY3" fmla="*/ 551458 h 3828362"/>
              <a:gd name="connsiteX4" fmla="*/ 122721 w 671210"/>
              <a:gd name="connsiteY4" fmla="*/ 0 h 3828362"/>
              <a:gd name="connsiteX0" fmla="*/ 0 w 671007"/>
              <a:gd name="connsiteY0" fmla="*/ 3828362 h 3828362"/>
              <a:gd name="connsiteX1" fmla="*/ 149516 w 671007"/>
              <a:gd name="connsiteY1" fmla="*/ 3286704 h 3828362"/>
              <a:gd name="connsiteX2" fmla="*/ 670979 w 671007"/>
              <a:gd name="connsiteY2" fmla="*/ 1841981 h 3828362"/>
              <a:gd name="connsiteX3" fmla="*/ 215026 w 671007"/>
              <a:gd name="connsiteY3" fmla="*/ 551458 h 3828362"/>
              <a:gd name="connsiteX4" fmla="*/ 122721 w 671007"/>
              <a:gd name="connsiteY4" fmla="*/ 0 h 3828362"/>
              <a:gd name="connsiteX0" fmla="*/ 0 w 618862"/>
              <a:gd name="connsiteY0" fmla="*/ 3828362 h 3828362"/>
              <a:gd name="connsiteX1" fmla="*/ 149516 w 618862"/>
              <a:gd name="connsiteY1" fmla="*/ 3286704 h 3828362"/>
              <a:gd name="connsiteX2" fmla="*/ 618831 w 618862"/>
              <a:gd name="connsiteY2" fmla="*/ 1841981 h 3828362"/>
              <a:gd name="connsiteX3" fmla="*/ 215026 w 618862"/>
              <a:gd name="connsiteY3" fmla="*/ 551458 h 3828362"/>
              <a:gd name="connsiteX4" fmla="*/ 122721 w 618862"/>
              <a:gd name="connsiteY4" fmla="*/ 0 h 3828362"/>
              <a:gd name="connsiteX0" fmla="*/ 0 w 618912"/>
              <a:gd name="connsiteY0" fmla="*/ 3828362 h 3828362"/>
              <a:gd name="connsiteX1" fmla="*/ 179314 w 618912"/>
              <a:gd name="connsiteY1" fmla="*/ 3286704 h 3828362"/>
              <a:gd name="connsiteX2" fmla="*/ 618831 w 618912"/>
              <a:gd name="connsiteY2" fmla="*/ 1841981 h 3828362"/>
              <a:gd name="connsiteX3" fmla="*/ 215026 w 618912"/>
              <a:gd name="connsiteY3" fmla="*/ 551458 h 3828362"/>
              <a:gd name="connsiteX4" fmla="*/ 122721 w 618912"/>
              <a:gd name="connsiteY4" fmla="*/ 0 h 3828362"/>
              <a:gd name="connsiteX0" fmla="*/ 0 w 551864"/>
              <a:gd name="connsiteY0" fmla="*/ 3828362 h 3828362"/>
              <a:gd name="connsiteX1" fmla="*/ 112266 w 551864"/>
              <a:gd name="connsiteY1" fmla="*/ 3286704 h 3828362"/>
              <a:gd name="connsiteX2" fmla="*/ 551783 w 551864"/>
              <a:gd name="connsiteY2" fmla="*/ 1841981 h 3828362"/>
              <a:gd name="connsiteX3" fmla="*/ 147978 w 551864"/>
              <a:gd name="connsiteY3" fmla="*/ 551458 h 3828362"/>
              <a:gd name="connsiteX4" fmla="*/ 55673 w 551864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55673 w 552152"/>
              <a:gd name="connsiteY4" fmla="*/ 0 h 3828362"/>
              <a:gd name="connsiteX0" fmla="*/ 0 w 552152"/>
              <a:gd name="connsiteY0" fmla="*/ 3828362 h 3828362"/>
              <a:gd name="connsiteX1" fmla="*/ 112266 w 552152"/>
              <a:gd name="connsiteY1" fmla="*/ 3286704 h 3828362"/>
              <a:gd name="connsiteX2" fmla="*/ 551783 w 552152"/>
              <a:gd name="connsiteY2" fmla="*/ 1841981 h 3828362"/>
              <a:gd name="connsiteX3" fmla="*/ 185227 w 552152"/>
              <a:gd name="connsiteY3" fmla="*/ 551458 h 3828362"/>
              <a:gd name="connsiteX4" fmla="*/ 107821 w 552152"/>
              <a:gd name="connsiteY4" fmla="*/ 0 h 3828362"/>
              <a:gd name="connsiteX0" fmla="*/ 0 w 439915"/>
              <a:gd name="connsiteY0" fmla="*/ 3828362 h 3828362"/>
              <a:gd name="connsiteX1" fmla="*/ 112266 w 439915"/>
              <a:gd name="connsiteY1" fmla="*/ 3286704 h 3828362"/>
              <a:gd name="connsiteX2" fmla="*/ 439325 w 439915"/>
              <a:gd name="connsiteY2" fmla="*/ 1860352 h 3828362"/>
              <a:gd name="connsiteX3" fmla="*/ 185227 w 439915"/>
              <a:gd name="connsiteY3" fmla="*/ 551458 h 3828362"/>
              <a:gd name="connsiteX4" fmla="*/ 107821 w 439915"/>
              <a:gd name="connsiteY4" fmla="*/ 0 h 3828362"/>
              <a:gd name="connsiteX0" fmla="*/ 0 w 439490"/>
              <a:gd name="connsiteY0" fmla="*/ 3828362 h 3828362"/>
              <a:gd name="connsiteX1" fmla="*/ 112266 w 439490"/>
              <a:gd name="connsiteY1" fmla="*/ 3286704 h 3828362"/>
              <a:gd name="connsiteX2" fmla="*/ 439325 w 439490"/>
              <a:gd name="connsiteY2" fmla="*/ 1860352 h 3828362"/>
              <a:gd name="connsiteX3" fmla="*/ 153097 w 439490"/>
              <a:gd name="connsiteY3" fmla="*/ 569828 h 3828362"/>
              <a:gd name="connsiteX4" fmla="*/ 107821 w 439490"/>
              <a:gd name="connsiteY4" fmla="*/ 0 h 3828362"/>
              <a:gd name="connsiteX0" fmla="*/ 0 w 439490"/>
              <a:gd name="connsiteY0" fmla="*/ 3791620 h 3791620"/>
              <a:gd name="connsiteX1" fmla="*/ 112266 w 439490"/>
              <a:gd name="connsiteY1" fmla="*/ 3249962 h 3791620"/>
              <a:gd name="connsiteX2" fmla="*/ 439325 w 439490"/>
              <a:gd name="connsiteY2" fmla="*/ 1823610 h 3791620"/>
              <a:gd name="connsiteX3" fmla="*/ 153097 w 439490"/>
              <a:gd name="connsiteY3" fmla="*/ 533086 h 3791620"/>
              <a:gd name="connsiteX4" fmla="*/ 99789 w 439490"/>
              <a:gd name="connsiteY4" fmla="*/ 0 h 3791620"/>
              <a:gd name="connsiteX0" fmla="*/ 0 w 439729"/>
              <a:gd name="connsiteY0" fmla="*/ 3791620 h 3791620"/>
              <a:gd name="connsiteX1" fmla="*/ 88168 w 439729"/>
              <a:gd name="connsiteY1" fmla="*/ 3249962 h 3791620"/>
              <a:gd name="connsiteX2" fmla="*/ 439325 w 439729"/>
              <a:gd name="connsiteY2" fmla="*/ 1823610 h 3791620"/>
              <a:gd name="connsiteX3" fmla="*/ 153097 w 439729"/>
              <a:gd name="connsiteY3" fmla="*/ 533086 h 3791620"/>
              <a:gd name="connsiteX4" fmla="*/ 99789 w 439729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23887 w 463827"/>
              <a:gd name="connsiteY4" fmla="*/ 0 h 3791620"/>
              <a:gd name="connsiteX0" fmla="*/ 0 w 463827"/>
              <a:gd name="connsiteY0" fmla="*/ 3791620 h 3791620"/>
              <a:gd name="connsiteX1" fmla="*/ 112266 w 463827"/>
              <a:gd name="connsiteY1" fmla="*/ 3249962 h 3791620"/>
              <a:gd name="connsiteX2" fmla="*/ 463423 w 463827"/>
              <a:gd name="connsiteY2" fmla="*/ 1823610 h 3791620"/>
              <a:gd name="connsiteX3" fmla="*/ 177195 w 463827"/>
              <a:gd name="connsiteY3" fmla="*/ 533086 h 3791620"/>
              <a:gd name="connsiteX4" fmla="*/ 107822 w 463827"/>
              <a:gd name="connsiteY4" fmla="*/ 0 h 3791620"/>
              <a:gd name="connsiteX0" fmla="*/ 0 w 463446"/>
              <a:gd name="connsiteY0" fmla="*/ 3791620 h 3791620"/>
              <a:gd name="connsiteX1" fmla="*/ 112266 w 463446"/>
              <a:gd name="connsiteY1" fmla="*/ 3249962 h 3791620"/>
              <a:gd name="connsiteX2" fmla="*/ 463423 w 463446"/>
              <a:gd name="connsiteY2" fmla="*/ 1823610 h 3791620"/>
              <a:gd name="connsiteX3" fmla="*/ 128999 w 463446"/>
              <a:gd name="connsiteY3" fmla="*/ 533086 h 3791620"/>
              <a:gd name="connsiteX4" fmla="*/ 107822 w 463446"/>
              <a:gd name="connsiteY4" fmla="*/ 0 h 3791620"/>
              <a:gd name="connsiteX0" fmla="*/ 0 w 463446"/>
              <a:gd name="connsiteY0" fmla="*/ 3791620 h 3791620"/>
              <a:gd name="connsiteX1" fmla="*/ 112266 w 463446"/>
              <a:gd name="connsiteY1" fmla="*/ 3249962 h 3791620"/>
              <a:gd name="connsiteX2" fmla="*/ 463423 w 463446"/>
              <a:gd name="connsiteY2" fmla="*/ 1823610 h 3791620"/>
              <a:gd name="connsiteX3" fmla="*/ 128999 w 463446"/>
              <a:gd name="connsiteY3" fmla="*/ 533086 h 3791620"/>
              <a:gd name="connsiteX4" fmla="*/ 67659 w 463446"/>
              <a:gd name="connsiteY4" fmla="*/ 0 h 3791620"/>
              <a:gd name="connsiteX0" fmla="*/ 0 w 439348"/>
              <a:gd name="connsiteY0" fmla="*/ 3791620 h 3791620"/>
              <a:gd name="connsiteX1" fmla="*/ 88168 w 439348"/>
              <a:gd name="connsiteY1" fmla="*/ 3249962 h 3791620"/>
              <a:gd name="connsiteX2" fmla="*/ 439325 w 439348"/>
              <a:gd name="connsiteY2" fmla="*/ 1823610 h 3791620"/>
              <a:gd name="connsiteX3" fmla="*/ 104901 w 439348"/>
              <a:gd name="connsiteY3" fmla="*/ 533086 h 3791620"/>
              <a:gd name="connsiteX4" fmla="*/ 43561 w 439348"/>
              <a:gd name="connsiteY4" fmla="*/ 0 h 3791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348" h="3791620">
                <a:moveTo>
                  <a:pt x="0" y="3791620"/>
                </a:moveTo>
                <a:cubicBezTo>
                  <a:pt x="32643" y="3492506"/>
                  <a:pt x="14947" y="3577964"/>
                  <a:pt x="88168" y="3249962"/>
                </a:cubicBezTo>
                <a:cubicBezTo>
                  <a:pt x="161389" y="2921960"/>
                  <a:pt x="436536" y="2276423"/>
                  <a:pt x="439325" y="1823610"/>
                </a:cubicBezTo>
                <a:cubicBezTo>
                  <a:pt x="442114" y="1370797"/>
                  <a:pt x="192552" y="835824"/>
                  <a:pt x="104901" y="533086"/>
                </a:cubicBezTo>
                <a:cubicBezTo>
                  <a:pt x="17250" y="230349"/>
                  <a:pt x="71596" y="276367"/>
                  <a:pt x="43561" y="0"/>
                </a:cubicBezTo>
              </a:path>
            </a:pathLst>
          </a:cu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oon 94"/>
          <p:cNvSpPr/>
          <p:nvPr/>
        </p:nvSpPr>
        <p:spPr>
          <a:xfrm>
            <a:off x="2181322" y="1926167"/>
            <a:ext cx="764535" cy="1828800"/>
          </a:xfrm>
          <a:custGeom>
            <a:avLst/>
            <a:gdLst>
              <a:gd name="connsiteX0" fmla="*/ 861736 w 861736"/>
              <a:gd name="connsiteY0" fmla="*/ 1828800 h 1828800"/>
              <a:gd name="connsiteX1" fmla="*/ 0 w 861736"/>
              <a:gd name="connsiteY1" fmla="*/ 914400 h 1828800"/>
              <a:gd name="connsiteX2" fmla="*/ 861736 w 861736"/>
              <a:gd name="connsiteY2" fmla="*/ 0 h 1828800"/>
              <a:gd name="connsiteX3" fmla="*/ 446819 w 861736"/>
              <a:gd name="connsiteY3" fmla="*/ 914400 h 1828800"/>
              <a:gd name="connsiteX4" fmla="*/ 861736 w 861736"/>
              <a:gd name="connsiteY4" fmla="*/ 1828800 h 1828800"/>
              <a:gd name="connsiteX0" fmla="*/ 750931 w 862573"/>
              <a:gd name="connsiteY0" fmla="*/ 1812852 h 1812852"/>
              <a:gd name="connsiteX1" fmla="*/ 837 w 862573"/>
              <a:gd name="connsiteY1" fmla="*/ 914400 h 1812852"/>
              <a:gd name="connsiteX2" fmla="*/ 862573 w 862573"/>
              <a:gd name="connsiteY2" fmla="*/ 0 h 1812852"/>
              <a:gd name="connsiteX3" fmla="*/ 447656 w 862573"/>
              <a:gd name="connsiteY3" fmla="*/ 914400 h 1812852"/>
              <a:gd name="connsiteX4" fmla="*/ 750931 w 862573"/>
              <a:gd name="connsiteY4" fmla="*/ 1812852 h 1812852"/>
              <a:gd name="connsiteX0" fmla="*/ 750103 w 760735"/>
              <a:gd name="connsiteY0" fmla="*/ 1818169 h 1818169"/>
              <a:gd name="connsiteX1" fmla="*/ 9 w 760735"/>
              <a:gd name="connsiteY1" fmla="*/ 919717 h 1818169"/>
              <a:gd name="connsiteX2" fmla="*/ 760735 w 760735"/>
              <a:gd name="connsiteY2" fmla="*/ 0 h 1818169"/>
              <a:gd name="connsiteX3" fmla="*/ 446828 w 760735"/>
              <a:gd name="connsiteY3" fmla="*/ 919717 h 1818169"/>
              <a:gd name="connsiteX4" fmla="*/ 750103 w 760735"/>
              <a:gd name="connsiteY4" fmla="*/ 1818169 h 1818169"/>
              <a:gd name="connsiteX0" fmla="*/ 760734 w 771366"/>
              <a:gd name="connsiteY0" fmla="*/ 1818169 h 1818169"/>
              <a:gd name="connsiteX1" fmla="*/ 8 w 771366"/>
              <a:gd name="connsiteY1" fmla="*/ 919717 h 1818169"/>
              <a:gd name="connsiteX2" fmla="*/ 771366 w 771366"/>
              <a:gd name="connsiteY2" fmla="*/ 0 h 1818169"/>
              <a:gd name="connsiteX3" fmla="*/ 457459 w 771366"/>
              <a:gd name="connsiteY3" fmla="*/ 919717 h 1818169"/>
              <a:gd name="connsiteX4" fmla="*/ 760734 w 771366"/>
              <a:gd name="connsiteY4" fmla="*/ 1818169 h 1818169"/>
              <a:gd name="connsiteX0" fmla="*/ 760734 w 788424"/>
              <a:gd name="connsiteY0" fmla="*/ 1833825 h 1833825"/>
              <a:gd name="connsiteX1" fmla="*/ 8 w 788424"/>
              <a:gd name="connsiteY1" fmla="*/ 935373 h 1833825"/>
              <a:gd name="connsiteX2" fmla="*/ 771366 w 788424"/>
              <a:gd name="connsiteY2" fmla="*/ 15656 h 1833825"/>
              <a:gd name="connsiteX3" fmla="*/ 528265 w 788424"/>
              <a:gd name="connsiteY3" fmla="*/ 397345 h 1833825"/>
              <a:gd name="connsiteX4" fmla="*/ 457459 w 788424"/>
              <a:gd name="connsiteY4" fmla="*/ 935373 h 1833825"/>
              <a:gd name="connsiteX5" fmla="*/ 760734 w 788424"/>
              <a:gd name="connsiteY5" fmla="*/ 1833825 h 1833825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6 w 791487"/>
              <a:gd name="connsiteY0" fmla="*/ 1833816 h 1843270"/>
              <a:gd name="connsiteX1" fmla="*/ 10 w 791487"/>
              <a:gd name="connsiteY1" fmla="*/ 935364 h 1843270"/>
              <a:gd name="connsiteX2" fmla="*/ 771368 w 791487"/>
              <a:gd name="connsiteY2" fmla="*/ 15647 h 1843270"/>
              <a:gd name="connsiteX3" fmla="*/ 570798 w 791487"/>
              <a:gd name="connsiteY3" fmla="*/ 402652 h 1843270"/>
              <a:gd name="connsiteX4" fmla="*/ 457461 w 791487"/>
              <a:gd name="connsiteY4" fmla="*/ 935364 h 1843270"/>
              <a:gd name="connsiteX5" fmla="*/ 538899 w 791487"/>
              <a:gd name="connsiteY5" fmla="*/ 1375530 h 1843270"/>
              <a:gd name="connsiteX6" fmla="*/ 760736 w 791487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44214 w 791486"/>
              <a:gd name="connsiteY5" fmla="*/ 1375530 h 1843270"/>
              <a:gd name="connsiteX6" fmla="*/ 760735 w 791486"/>
              <a:gd name="connsiteY6" fmla="*/ 1833816 h 1843270"/>
              <a:gd name="connsiteX0" fmla="*/ 760735 w 778287"/>
              <a:gd name="connsiteY0" fmla="*/ 1818170 h 1827624"/>
              <a:gd name="connsiteX1" fmla="*/ 9 w 778287"/>
              <a:gd name="connsiteY1" fmla="*/ 919718 h 1827624"/>
              <a:gd name="connsiteX2" fmla="*/ 771367 w 778287"/>
              <a:gd name="connsiteY2" fmla="*/ 1 h 1827624"/>
              <a:gd name="connsiteX3" fmla="*/ 570797 w 778287"/>
              <a:gd name="connsiteY3" fmla="*/ 387006 h 1827624"/>
              <a:gd name="connsiteX4" fmla="*/ 457460 w 778287"/>
              <a:gd name="connsiteY4" fmla="*/ 919718 h 1827624"/>
              <a:gd name="connsiteX5" fmla="*/ 544214 w 778287"/>
              <a:gd name="connsiteY5" fmla="*/ 1359884 h 1827624"/>
              <a:gd name="connsiteX6" fmla="*/ 760735 w 778287"/>
              <a:gd name="connsiteY6" fmla="*/ 1818170 h 1827624"/>
              <a:gd name="connsiteX0" fmla="*/ 760735 w 778287"/>
              <a:gd name="connsiteY0" fmla="*/ 1839435 h 1848456"/>
              <a:gd name="connsiteX1" fmla="*/ 9 w 778287"/>
              <a:gd name="connsiteY1" fmla="*/ 919718 h 1848456"/>
              <a:gd name="connsiteX2" fmla="*/ 771367 w 778287"/>
              <a:gd name="connsiteY2" fmla="*/ 1 h 1848456"/>
              <a:gd name="connsiteX3" fmla="*/ 570797 w 778287"/>
              <a:gd name="connsiteY3" fmla="*/ 387006 h 1848456"/>
              <a:gd name="connsiteX4" fmla="*/ 457460 w 778287"/>
              <a:gd name="connsiteY4" fmla="*/ 919718 h 1848456"/>
              <a:gd name="connsiteX5" fmla="*/ 544214 w 778287"/>
              <a:gd name="connsiteY5" fmla="*/ 1359884 h 1848456"/>
              <a:gd name="connsiteX6" fmla="*/ 760735 w 778287"/>
              <a:gd name="connsiteY6" fmla="*/ 1839435 h 1848456"/>
              <a:gd name="connsiteX0" fmla="*/ 760732 w 778284"/>
              <a:gd name="connsiteY0" fmla="*/ 1839435 h 1848456"/>
              <a:gd name="connsiteX1" fmla="*/ 6 w 778284"/>
              <a:gd name="connsiteY1" fmla="*/ 919718 h 1848456"/>
              <a:gd name="connsiteX2" fmla="*/ 771364 w 778284"/>
              <a:gd name="connsiteY2" fmla="*/ 1 h 1848456"/>
              <a:gd name="connsiteX3" fmla="*/ 570794 w 778284"/>
              <a:gd name="connsiteY3" fmla="*/ 387006 h 1848456"/>
              <a:gd name="connsiteX4" fmla="*/ 457457 w 778284"/>
              <a:gd name="connsiteY4" fmla="*/ 919718 h 1848456"/>
              <a:gd name="connsiteX5" fmla="*/ 544211 w 778284"/>
              <a:gd name="connsiteY5" fmla="*/ 1359884 h 1848456"/>
              <a:gd name="connsiteX6" fmla="*/ 760732 w 778284"/>
              <a:gd name="connsiteY6" fmla="*/ 1839435 h 1848456"/>
              <a:gd name="connsiteX0" fmla="*/ 760733 w 778285"/>
              <a:gd name="connsiteY0" fmla="*/ 1839435 h 1848456"/>
              <a:gd name="connsiteX1" fmla="*/ 7 w 778285"/>
              <a:gd name="connsiteY1" fmla="*/ 919718 h 1848456"/>
              <a:gd name="connsiteX2" fmla="*/ 771365 w 778285"/>
              <a:gd name="connsiteY2" fmla="*/ 1 h 1848456"/>
              <a:gd name="connsiteX3" fmla="*/ 570795 w 778285"/>
              <a:gd name="connsiteY3" fmla="*/ 387006 h 1848456"/>
              <a:gd name="connsiteX4" fmla="*/ 457458 w 778285"/>
              <a:gd name="connsiteY4" fmla="*/ 919718 h 1848456"/>
              <a:gd name="connsiteX5" fmla="*/ 544212 w 778285"/>
              <a:gd name="connsiteY5" fmla="*/ 1359884 h 1848456"/>
              <a:gd name="connsiteX6" fmla="*/ 760733 w 778285"/>
              <a:gd name="connsiteY6" fmla="*/ 1839435 h 1848456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54844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4535" h="1818997">
                <a:moveTo>
                  <a:pt x="760727" y="1818963"/>
                </a:moveTo>
                <a:cubicBezTo>
                  <a:pt x="287898" y="1824280"/>
                  <a:pt x="-634" y="1216054"/>
                  <a:pt x="1" y="912894"/>
                </a:cubicBezTo>
                <a:cubicBezTo>
                  <a:pt x="636" y="609734"/>
                  <a:pt x="288404" y="-705"/>
                  <a:pt x="764535" y="1"/>
                </a:cubicBezTo>
                <a:cubicBezTo>
                  <a:pt x="730303" y="96400"/>
                  <a:pt x="644371" y="232213"/>
                  <a:pt x="581421" y="390815"/>
                </a:cubicBezTo>
                <a:cubicBezTo>
                  <a:pt x="539736" y="544101"/>
                  <a:pt x="485276" y="752520"/>
                  <a:pt x="481732" y="912894"/>
                </a:cubicBezTo>
                <a:cubicBezTo>
                  <a:pt x="478188" y="1073268"/>
                  <a:pt x="520240" y="1198002"/>
                  <a:pt x="560155" y="1353060"/>
                </a:cubicBezTo>
                <a:cubicBezTo>
                  <a:pt x="621333" y="1502802"/>
                  <a:pt x="642321" y="1558284"/>
                  <a:pt x="760727" y="181896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oon 94"/>
          <p:cNvSpPr/>
          <p:nvPr/>
        </p:nvSpPr>
        <p:spPr>
          <a:xfrm flipH="1">
            <a:off x="3344753" y="1927470"/>
            <a:ext cx="764535" cy="1828800"/>
          </a:xfrm>
          <a:custGeom>
            <a:avLst/>
            <a:gdLst>
              <a:gd name="connsiteX0" fmla="*/ 861736 w 861736"/>
              <a:gd name="connsiteY0" fmla="*/ 1828800 h 1828800"/>
              <a:gd name="connsiteX1" fmla="*/ 0 w 861736"/>
              <a:gd name="connsiteY1" fmla="*/ 914400 h 1828800"/>
              <a:gd name="connsiteX2" fmla="*/ 861736 w 861736"/>
              <a:gd name="connsiteY2" fmla="*/ 0 h 1828800"/>
              <a:gd name="connsiteX3" fmla="*/ 446819 w 861736"/>
              <a:gd name="connsiteY3" fmla="*/ 914400 h 1828800"/>
              <a:gd name="connsiteX4" fmla="*/ 861736 w 861736"/>
              <a:gd name="connsiteY4" fmla="*/ 1828800 h 1828800"/>
              <a:gd name="connsiteX0" fmla="*/ 750931 w 862573"/>
              <a:gd name="connsiteY0" fmla="*/ 1812852 h 1812852"/>
              <a:gd name="connsiteX1" fmla="*/ 837 w 862573"/>
              <a:gd name="connsiteY1" fmla="*/ 914400 h 1812852"/>
              <a:gd name="connsiteX2" fmla="*/ 862573 w 862573"/>
              <a:gd name="connsiteY2" fmla="*/ 0 h 1812852"/>
              <a:gd name="connsiteX3" fmla="*/ 447656 w 862573"/>
              <a:gd name="connsiteY3" fmla="*/ 914400 h 1812852"/>
              <a:gd name="connsiteX4" fmla="*/ 750931 w 862573"/>
              <a:gd name="connsiteY4" fmla="*/ 1812852 h 1812852"/>
              <a:gd name="connsiteX0" fmla="*/ 750103 w 760735"/>
              <a:gd name="connsiteY0" fmla="*/ 1818169 h 1818169"/>
              <a:gd name="connsiteX1" fmla="*/ 9 w 760735"/>
              <a:gd name="connsiteY1" fmla="*/ 919717 h 1818169"/>
              <a:gd name="connsiteX2" fmla="*/ 760735 w 760735"/>
              <a:gd name="connsiteY2" fmla="*/ 0 h 1818169"/>
              <a:gd name="connsiteX3" fmla="*/ 446828 w 760735"/>
              <a:gd name="connsiteY3" fmla="*/ 919717 h 1818169"/>
              <a:gd name="connsiteX4" fmla="*/ 750103 w 760735"/>
              <a:gd name="connsiteY4" fmla="*/ 1818169 h 1818169"/>
              <a:gd name="connsiteX0" fmla="*/ 760734 w 771366"/>
              <a:gd name="connsiteY0" fmla="*/ 1818169 h 1818169"/>
              <a:gd name="connsiteX1" fmla="*/ 8 w 771366"/>
              <a:gd name="connsiteY1" fmla="*/ 919717 h 1818169"/>
              <a:gd name="connsiteX2" fmla="*/ 771366 w 771366"/>
              <a:gd name="connsiteY2" fmla="*/ 0 h 1818169"/>
              <a:gd name="connsiteX3" fmla="*/ 457459 w 771366"/>
              <a:gd name="connsiteY3" fmla="*/ 919717 h 1818169"/>
              <a:gd name="connsiteX4" fmla="*/ 760734 w 771366"/>
              <a:gd name="connsiteY4" fmla="*/ 1818169 h 1818169"/>
              <a:gd name="connsiteX0" fmla="*/ 760734 w 788424"/>
              <a:gd name="connsiteY0" fmla="*/ 1833825 h 1833825"/>
              <a:gd name="connsiteX1" fmla="*/ 8 w 788424"/>
              <a:gd name="connsiteY1" fmla="*/ 935373 h 1833825"/>
              <a:gd name="connsiteX2" fmla="*/ 771366 w 788424"/>
              <a:gd name="connsiteY2" fmla="*/ 15656 h 1833825"/>
              <a:gd name="connsiteX3" fmla="*/ 528265 w 788424"/>
              <a:gd name="connsiteY3" fmla="*/ 397345 h 1833825"/>
              <a:gd name="connsiteX4" fmla="*/ 457459 w 788424"/>
              <a:gd name="connsiteY4" fmla="*/ 935373 h 1833825"/>
              <a:gd name="connsiteX5" fmla="*/ 760734 w 788424"/>
              <a:gd name="connsiteY5" fmla="*/ 1833825 h 1833825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162"/>
              <a:gd name="connsiteY0" fmla="*/ 1833617 h 1833617"/>
              <a:gd name="connsiteX1" fmla="*/ 8 w 790162"/>
              <a:gd name="connsiteY1" fmla="*/ 935165 h 1833617"/>
              <a:gd name="connsiteX2" fmla="*/ 771366 w 790162"/>
              <a:gd name="connsiteY2" fmla="*/ 15448 h 1833617"/>
              <a:gd name="connsiteX3" fmla="*/ 560163 w 790162"/>
              <a:gd name="connsiteY3" fmla="*/ 402453 h 1833617"/>
              <a:gd name="connsiteX4" fmla="*/ 457459 w 790162"/>
              <a:gd name="connsiteY4" fmla="*/ 935165 h 1833617"/>
              <a:gd name="connsiteX5" fmla="*/ 760734 w 790162"/>
              <a:gd name="connsiteY5" fmla="*/ 1833617 h 1833617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0783"/>
              <a:gd name="connsiteY0" fmla="*/ 1833816 h 1833816"/>
              <a:gd name="connsiteX1" fmla="*/ 8 w 790783"/>
              <a:gd name="connsiteY1" fmla="*/ 935364 h 1833816"/>
              <a:gd name="connsiteX2" fmla="*/ 771366 w 790783"/>
              <a:gd name="connsiteY2" fmla="*/ 15647 h 1833816"/>
              <a:gd name="connsiteX3" fmla="*/ 560163 w 790783"/>
              <a:gd name="connsiteY3" fmla="*/ 402652 h 1833816"/>
              <a:gd name="connsiteX4" fmla="*/ 457459 w 790783"/>
              <a:gd name="connsiteY4" fmla="*/ 935364 h 1833816"/>
              <a:gd name="connsiteX5" fmla="*/ 760734 w 790783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33816"/>
              <a:gd name="connsiteX1" fmla="*/ 8 w 791485"/>
              <a:gd name="connsiteY1" fmla="*/ 935364 h 1833816"/>
              <a:gd name="connsiteX2" fmla="*/ 771366 w 791485"/>
              <a:gd name="connsiteY2" fmla="*/ 15647 h 1833816"/>
              <a:gd name="connsiteX3" fmla="*/ 570796 w 791485"/>
              <a:gd name="connsiteY3" fmla="*/ 402652 h 1833816"/>
              <a:gd name="connsiteX4" fmla="*/ 457459 w 791485"/>
              <a:gd name="connsiteY4" fmla="*/ 935364 h 1833816"/>
              <a:gd name="connsiteX5" fmla="*/ 760734 w 791485"/>
              <a:gd name="connsiteY5" fmla="*/ 1833816 h 1833816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385"/>
              <a:gd name="connsiteX1" fmla="*/ 8 w 791485"/>
              <a:gd name="connsiteY1" fmla="*/ 935364 h 1843385"/>
              <a:gd name="connsiteX2" fmla="*/ 771366 w 791485"/>
              <a:gd name="connsiteY2" fmla="*/ 15647 h 1843385"/>
              <a:gd name="connsiteX3" fmla="*/ 570796 w 791485"/>
              <a:gd name="connsiteY3" fmla="*/ 402652 h 1843385"/>
              <a:gd name="connsiteX4" fmla="*/ 457459 w 791485"/>
              <a:gd name="connsiteY4" fmla="*/ 935364 h 1843385"/>
              <a:gd name="connsiteX5" fmla="*/ 501684 w 791485"/>
              <a:gd name="connsiteY5" fmla="*/ 1380847 h 1843385"/>
              <a:gd name="connsiteX6" fmla="*/ 760734 w 791485"/>
              <a:gd name="connsiteY6" fmla="*/ 1833816 h 1843385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4 w 791485"/>
              <a:gd name="connsiteY0" fmla="*/ 1833816 h 1843270"/>
              <a:gd name="connsiteX1" fmla="*/ 8 w 791485"/>
              <a:gd name="connsiteY1" fmla="*/ 935364 h 1843270"/>
              <a:gd name="connsiteX2" fmla="*/ 771366 w 791485"/>
              <a:gd name="connsiteY2" fmla="*/ 15647 h 1843270"/>
              <a:gd name="connsiteX3" fmla="*/ 570796 w 791485"/>
              <a:gd name="connsiteY3" fmla="*/ 402652 h 1843270"/>
              <a:gd name="connsiteX4" fmla="*/ 457459 w 791485"/>
              <a:gd name="connsiteY4" fmla="*/ 935364 h 1843270"/>
              <a:gd name="connsiteX5" fmla="*/ 538897 w 791485"/>
              <a:gd name="connsiteY5" fmla="*/ 1375530 h 1843270"/>
              <a:gd name="connsiteX6" fmla="*/ 760734 w 791485"/>
              <a:gd name="connsiteY6" fmla="*/ 1833816 h 1843270"/>
              <a:gd name="connsiteX0" fmla="*/ 760736 w 791487"/>
              <a:gd name="connsiteY0" fmla="*/ 1833816 h 1843270"/>
              <a:gd name="connsiteX1" fmla="*/ 10 w 791487"/>
              <a:gd name="connsiteY1" fmla="*/ 935364 h 1843270"/>
              <a:gd name="connsiteX2" fmla="*/ 771368 w 791487"/>
              <a:gd name="connsiteY2" fmla="*/ 15647 h 1843270"/>
              <a:gd name="connsiteX3" fmla="*/ 570798 w 791487"/>
              <a:gd name="connsiteY3" fmla="*/ 402652 h 1843270"/>
              <a:gd name="connsiteX4" fmla="*/ 457461 w 791487"/>
              <a:gd name="connsiteY4" fmla="*/ 935364 h 1843270"/>
              <a:gd name="connsiteX5" fmla="*/ 538899 w 791487"/>
              <a:gd name="connsiteY5" fmla="*/ 1375530 h 1843270"/>
              <a:gd name="connsiteX6" fmla="*/ 760736 w 791487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38898 w 791486"/>
              <a:gd name="connsiteY5" fmla="*/ 1375530 h 1843270"/>
              <a:gd name="connsiteX6" fmla="*/ 760735 w 791486"/>
              <a:gd name="connsiteY6" fmla="*/ 1833816 h 1843270"/>
              <a:gd name="connsiteX0" fmla="*/ 760735 w 791486"/>
              <a:gd name="connsiteY0" fmla="*/ 1833816 h 1843270"/>
              <a:gd name="connsiteX1" fmla="*/ 9 w 791486"/>
              <a:gd name="connsiteY1" fmla="*/ 935364 h 1843270"/>
              <a:gd name="connsiteX2" fmla="*/ 771367 w 791486"/>
              <a:gd name="connsiteY2" fmla="*/ 15647 h 1843270"/>
              <a:gd name="connsiteX3" fmla="*/ 570797 w 791486"/>
              <a:gd name="connsiteY3" fmla="*/ 402652 h 1843270"/>
              <a:gd name="connsiteX4" fmla="*/ 457460 w 791486"/>
              <a:gd name="connsiteY4" fmla="*/ 935364 h 1843270"/>
              <a:gd name="connsiteX5" fmla="*/ 544214 w 791486"/>
              <a:gd name="connsiteY5" fmla="*/ 1375530 h 1843270"/>
              <a:gd name="connsiteX6" fmla="*/ 760735 w 791486"/>
              <a:gd name="connsiteY6" fmla="*/ 1833816 h 1843270"/>
              <a:gd name="connsiteX0" fmla="*/ 760735 w 778287"/>
              <a:gd name="connsiteY0" fmla="*/ 1818170 h 1827624"/>
              <a:gd name="connsiteX1" fmla="*/ 9 w 778287"/>
              <a:gd name="connsiteY1" fmla="*/ 919718 h 1827624"/>
              <a:gd name="connsiteX2" fmla="*/ 771367 w 778287"/>
              <a:gd name="connsiteY2" fmla="*/ 1 h 1827624"/>
              <a:gd name="connsiteX3" fmla="*/ 570797 w 778287"/>
              <a:gd name="connsiteY3" fmla="*/ 387006 h 1827624"/>
              <a:gd name="connsiteX4" fmla="*/ 457460 w 778287"/>
              <a:gd name="connsiteY4" fmla="*/ 919718 h 1827624"/>
              <a:gd name="connsiteX5" fmla="*/ 544214 w 778287"/>
              <a:gd name="connsiteY5" fmla="*/ 1359884 h 1827624"/>
              <a:gd name="connsiteX6" fmla="*/ 760735 w 778287"/>
              <a:gd name="connsiteY6" fmla="*/ 1818170 h 1827624"/>
              <a:gd name="connsiteX0" fmla="*/ 760735 w 778287"/>
              <a:gd name="connsiteY0" fmla="*/ 1839435 h 1848456"/>
              <a:gd name="connsiteX1" fmla="*/ 9 w 778287"/>
              <a:gd name="connsiteY1" fmla="*/ 919718 h 1848456"/>
              <a:gd name="connsiteX2" fmla="*/ 771367 w 778287"/>
              <a:gd name="connsiteY2" fmla="*/ 1 h 1848456"/>
              <a:gd name="connsiteX3" fmla="*/ 570797 w 778287"/>
              <a:gd name="connsiteY3" fmla="*/ 387006 h 1848456"/>
              <a:gd name="connsiteX4" fmla="*/ 457460 w 778287"/>
              <a:gd name="connsiteY4" fmla="*/ 919718 h 1848456"/>
              <a:gd name="connsiteX5" fmla="*/ 544214 w 778287"/>
              <a:gd name="connsiteY5" fmla="*/ 1359884 h 1848456"/>
              <a:gd name="connsiteX6" fmla="*/ 760735 w 778287"/>
              <a:gd name="connsiteY6" fmla="*/ 1839435 h 1848456"/>
              <a:gd name="connsiteX0" fmla="*/ 760732 w 778284"/>
              <a:gd name="connsiteY0" fmla="*/ 1839435 h 1848456"/>
              <a:gd name="connsiteX1" fmla="*/ 6 w 778284"/>
              <a:gd name="connsiteY1" fmla="*/ 919718 h 1848456"/>
              <a:gd name="connsiteX2" fmla="*/ 771364 w 778284"/>
              <a:gd name="connsiteY2" fmla="*/ 1 h 1848456"/>
              <a:gd name="connsiteX3" fmla="*/ 570794 w 778284"/>
              <a:gd name="connsiteY3" fmla="*/ 387006 h 1848456"/>
              <a:gd name="connsiteX4" fmla="*/ 457457 w 778284"/>
              <a:gd name="connsiteY4" fmla="*/ 919718 h 1848456"/>
              <a:gd name="connsiteX5" fmla="*/ 544211 w 778284"/>
              <a:gd name="connsiteY5" fmla="*/ 1359884 h 1848456"/>
              <a:gd name="connsiteX6" fmla="*/ 760732 w 778284"/>
              <a:gd name="connsiteY6" fmla="*/ 1839435 h 1848456"/>
              <a:gd name="connsiteX0" fmla="*/ 760733 w 778285"/>
              <a:gd name="connsiteY0" fmla="*/ 1839435 h 1848456"/>
              <a:gd name="connsiteX1" fmla="*/ 7 w 778285"/>
              <a:gd name="connsiteY1" fmla="*/ 919718 h 1848456"/>
              <a:gd name="connsiteX2" fmla="*/ 771365 w 778285"/>
              <a:gd name="connsiteY2" fmla="*/ 1 h 1848456"/>
              <a:gd name="connsiteX3" fmla="*/ 570795 w 778285"/>
              <a:gd name="connsiteY3" fmla="*/ 387006 h 1848456"/>
              <a:gd name="connsiteX4" fmla="*/ 457458 w 778285"/>
              <a:gd name="connsiteY4" fmla="*/ 919718 h 1848456"/>
              <a:gd name="connsiteX5" fmla="*/ 544212 w 778285"/>
              <a:gd name="connsiteY5" fmla="*/ 1359884 h 1848456"/>
              <a:gd name="connsiteX6" fmla="*/ 760733 w 778285"/>
              <a:gd name="connsiteY6" fmla="*/ 1839435 h 1848456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5745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0795 w 771365"/>
              <a:gd name="connsiteY3" fmla="*/ 387006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71105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76111 w 771365"/>
              <a:gd name="connsiteY3" fmla="*/ 392323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4212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49528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54844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33 w 771365"/>
              <a:gd name="connsiteY0" fmla="*/ 1839435 h 1839469"/>
              <a:gd name="connsiteX1" fmla="*/ 7 w 771365"/>
              <a:gd name="connsiteY1" fmla="*/ 919718 h 1839469"/>
              <a:gd name="connsiteX2" fmla="*/ 771365 w 771365"/>
              <a:gd name="connsiteY2" fmla="*/ 1 h 1839469"/>
              <a:gd name="connsiteX3" fmla="*/ 581427 w 771365"/>
              <a:gd name="connsiteY3" fmla="*/ 397639 h 1839469"/>
              <a:gd name="connsiteX4" fmla="*/ 481738 w 771365"/>
              <a:gd name="connsiteY4" fmla="*/ 919718 h 1839469"/>
              <a:gd name="connsiteX5" fmla="*/ 560161 w 771365"/>
              <a:gd name="connsiteY5" fmla="*/ 1359884 h 1839469"/>
              <a:gd name="connsiteX6" fmla="*/ 760733 w 771365"/>
              <a:gd name="connsiteY6" fmla="*/ 1839435 h 1839469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32611 h 1832645"/>
              <a:gd name="connsiteX1" fmla="*/ 1 w 764535"/>
              <a:gd name="connsiteY1" fmla="*/ 912894 h 1832645"/>
              <a:gd name="connsiteX2" fmla="*/ 764535 w 764535"/>
              <a:gd name="connsiteY2" fmla="*/ 1 h 1832645"/>
              <a:gd name="connsiteX3" fmla="*/ 581421 w 764535"/>
              <a:gd name="connsiteY3" fmla="*/ 390815 h 1832645"/>
              <a:gd name="connsiteX4" fmla="*/ 481732 w 764535"/>
              <a:gd name="connsiteY4" fmla="*/ 912894 h 1832645"/>
              <a:gd name="connsiteX5" fmla="*/ 560155 w 764535"/>
              <a:gd name="connsiteY5" fmla="*/ 1353060 h 1832645"/>
              <a:gd name="connsiteX6" fmla="*/ 760727 w 764535"/>
              <a:gd name="connsiteY6" fmla="*/ 1832611 h 1832645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  <a:gd name="connsiteX0" fmla="*/ 760727 w 764535"/>
              <a:gd name="connsiteY0" fmla="*/ 1818963 h 1818997"/>
              <a:gd name="connsiteX1" fmla="*/ 1 w 764535"/>
              <a:gd name="connsiteY1" fmla="*/ 912894 h 1818997"/>
              <a:gd name="connsiteX2" fmla="*/ 764535 w 764535"/>
              <a:gd name="connsiteY2" fmla="*/ 1 h 1818997"/>
              <a:gd name="connsiteX3" fmla="*/ 581421 w 764535"/>
              <a:gd name="connsiteY3" fmla="*/ 390815 h 1818997"/>
              <a:gd name="connsiteX4" fmla="*/ 481732 w 764535"/>
              <a:gd name="connsiteY4" fmla="*/ 912894 h 1818997"/>
              <a:gd name="connsiteX5" fmla="*/ 560155 w 764535"/>
              <a:gd name="connsiteY5" fmla="*/ 1353060 h 1818997"/>
              <a:gd name="connsiteX6" fmla="*/ 760727 w 764535"/>
              <a:gd name="connsiteY6" fmla="*/ 1818963 h 181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4535" h="1818997">
                <a:moveTo>
                  <a:pt x="760727" y="1818963"/>
                </a:moveTo>
                <a:cubicBezTo>
                  <a:pt x="287898" y="1824280"/>
                  <a:pt x="-634" y="1216054"/>
                  <a:pt x="1" y="912894"/>
                </a:cubicBezTo>
                <a:cubicBezTo>
                  <a:pt x="636" y="609734"/>
                  <a:pt x="288404" y="-705"/>
                  <a:pt x="764535" y="1"/>
                </a:cubicBezTo>
                <a:cubicBezTo>
                  <a:pt x="730303" y="96400"/>
                  <a:pt x="644371" y="232213"/>
                  <a:pt x="581421" y="390815"/>
                </a:cubicBezTo>
                <a:cubicBezTo>
                  <a:pt x="539736" y="544101"/>
                  <a:pt x="485276" y="752520"/>
                  <a:pt x="481732" y="912894"/>
                </a:cubicBezTo>
                <a:cubicBezTo>
                  <a:pt x="478188" y="1073268"/>
                  <a:pt x="520240" y="1198002"/>
                  <a:pt x="560155" y="1353060"/>
                </a:cubicBezTo>
                <a:cubicBezTo>
                  <a:pt x="621333" y="1502802"/>
                  <a:pt x="642321" y="1558284"/>
                  <a:pt x="760727" y="181896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90244" y="2835597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29464" y="2828223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69838" y="2888068"/>
            <a:ext cx="513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λ</a:t>
            </a:r>
            <a:r>
              <a:rPr lang="en-US" sz="2400" b="1" baseline="-25000" dirty="0" smtClean="0"/>
              <a:t>L</a:t>
            </a:r>
            <a:endParaRPr lang="en-US" sz="2400" b="1" baseline="-25000" dirty="0"/>
          </a:p>
        </p:txBody>
      </p:sp>
      <p:sp>
        <p:nvSpPr>
          <p:cNvPr id="24" name="TextBox 23"/>
          <p:cNvSpPr txBox="1"/>
          <p:nvPr/>
        </p:nvSpPr>
        <p:spPr>
          <a:xfrm>
            <a:off x="3581408" y="2880694"/>
            <a:ext cx="484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 smtClean="0"/>
              <a:t>λ</a:t>
            </a:r>
            <a:r>
              <a:rPr lang="en-US" sz="2400" b="1" baseline="-25000" dirty="0" smtClean="0"/>
              <a:t>L</a:t>
            </a:r>
            <a:endParaRPr lang="en-US" sz="2400" b="1" baseline="-25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743130" y="1240938"/>
            <a:ext cx="0" cy="3109042"/>
          </a:xfrm>
          <a:prstGeom prst="line">
            <a:avLst/>
          </a:prstGeom>
          <a:ln w="571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047684" y="1757474"/>
            <a:ext cx="1338264" cy="2103120"/>
            <a:chOff x="6076950" y="2288184"/>
            <a:chExt cx="1338264" cy="2058265"/>
          </a:xfrm>
        </p:grpSpPr>
        <p:cxnSp>
          <p:nvCxnSpPr>
            <p:cNvPr id="29" name="Straight Arrow Connector 28"/>
            <p:cNvCxnSpPr/>
            <p:nvPr/>
          </p:nvCxnSpPr>
          <p:spPr>
            <a:xfrm flipV="1">
              <a:off x="7415214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6396038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6762751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7100888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076950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5669066" y="4020691"/>
            <a:ext cx="2128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Applied </a:t>
            </a:r>
          </a:p>
          <a:p>
            <a:pPr algn="ctr"/>
            <a:r>
              <a:rPr lang="en-US" sz="2400" dirty="0" smtClean="0"/>
              <a:t>magnetic field</a:t>
            </a:r>
            <a:endParaRPr lang="en-US" sz="2400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057489" y="1940354"/>
            <a:ext cx="0" cy="192024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381340" y="2222215"/>
            <a:ext cx="0" cy="1645920"/>
          </a:xfrm>
          <a:prstGeom prst="straightConnector1">
            <a:avLst/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8733765" y="2496535"/>
            <a:ext cx="0" cy="137160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9071900" y="2766659"/>
            <a:ext cx="0" cy="109728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9410038" y="3037634"/>
            <a:ext cx="0" cy="82296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733888" y="3045175"/>
            <a:ext cx="0" cy="82296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410038" y="1240938"/>
            <a:ext cx="0" cy="1749080"/>
          </a:xfrm>
          <a:prstGeom prst="line">
            <a:avLst/>
          </a:prstGeom>
          <a:ln w="571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893166" y="1593735"/>
            <a:ext cx="1366837" cy="110025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07227" y="1076257"/>
            <a:ext cx="59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</a:t>
            </a:r>
            <a:endParaRPr lang="en-US" sz="2000" b="1" baseline="-25000" dirty="0">
              <a:solidFill>
                <a:srgbClr val="C00000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893166" y="1368644"/>
            <a:ext cx="1366837" cy="0"/>
          </a:xfrm>
          <a:prstGeom prst="straightConnector1">
            <a:avLst/>
          </a:prstGeom>
          <a:ln w="57150">
            <a:solidFill>
              <a:schemeClr val="tx2">
                <a:lumMod val="50000"/>
              </a:schemeClr>
            </a:solidFill>
            <a:headEnd type="triangle"/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295615" y="711201"/>
            <a:ext cx="561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 smtClean="0">
                <a:solidFill>
                  <a:schemeClr val="accent4">
                    <a:lumMod val="50000"/>
                  </a:schemeClr>
                </a:solidFill>
              </a:rPr>
              <a:t>λ</a:t>
            </a:r>
            <a:r>
              <a:rPr lang="en-US" sz="3200" b="1" baseline="-25000" dirty="0" smtClean="0">
                <a:solidFill>
                  <a:schemeClr val="accent4">
                    <a:lumMod val="50000"/>
                  </a:schemeClr>
                </a:solidFill>
              </a:rPr>
              <a:t>L</a:t>
            </a:r>
            <a:endParaRPr lang="en-US" sz="3200" b="1" baseline="-250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7893166" y="4436189"/>
            <a:ext cx="23074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267113" y="4044118"/>
            <a:ext cx="5619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US" sz="3600" b="1" i="1" baseline="-250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4179243" y="5098771"/>
                <a:ext cx="3693832" cy="12622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3600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600" b="1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d>
                            <m:dPr>
                              <m:ctrlPr>
                                <a:rPr lang="en-US" sz="3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1" i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3600" b="1" i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3600" b="1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36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𝛌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243" y="5098771"/>
                <a:ext cx="3693832" cy="1262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4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/>
      <p:bldP spid="24" grpId="0"/>
      <p:bldP spid="37" grpId="0"/>
      <p:bldP spid="54" grpId="0"/>
      <p:bldP spid="57" grpId="0"/>
      <p:bldP spid="61" grpId="0"/>
      <p:bldP spid="6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equations </a:t>
            </a:r>
            <a:endParaRPr lang="en-US" dirty="0"/>
          </a:p>
        </p:txBody>
      </p: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-1" y="777718"/>
            <a:ext cx="7372351" cy="493868"/>
          </a:xfrm>
        </p:spPr>
        <p:txBody>
          <a:bodyPr/>
          <a:lstStyle/>
          <a:p>
            <a:pPr marL="457200" indent="-457200"/>
            <a:r>
              <a:rPr lang="en-US" sz="3200" dirty="0" smtClean="0"/>
              <a:t>Basic: Maxwell’s equations </a:t>
            </a:r>
            <a:r>
              <a:rPr lang="en-US" sz="2000" dirty="0" smtClean="0">
                <a:solidFill>
                  <a:schemeClr val="tx1"/>
                </a:solidFill>
              </a:rPr>
              <a:t>(just for information)</a:t>
            </a:r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493466" y="1464535"/>
                <a:ext cx="1883593" cy="939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32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ε</m:t>
                              </m:r>
                            </m:e>
                            <m:sub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6" y="1464535"/>
                <a:ext cx="1883593" cy="939424"/>
              </a:xfrm>
              <a:prstGeom prst="rect">
                <a:avLst/>
              </a:prstGeom>
              <a:blipFill>
                <a:blip r:embed="rId2"/>
                <a:stretch>
                  <a:fillRect l="-324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493466" y="2698308"/>
                <a:ext cx="1712007" cy="552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6" y="2698308"/>
                <a:ext cx="1712007" cy="552331"/>
              </a:xfrm>
              <a:prstGeom prst="rect">
                <a:avLst/>
              </a:prstGeom>
              <a:blipFill>
                <a:blip r:embed="rId3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493466" y="3544988"/>
                <a:ext cx="2454903" cy="1049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32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−∂</m:t>
                          </m:r>
                          <m:acc>
                            <m:accPr>
                              <m:chr m:val="⃗"/>
                              <m:ctrlPr>
                                <a:rPr lang="en-US" sz="3200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</m:num>
                        <m:den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6" y="3544988"/>
                <a:ext cx="2454903" cy="1049454"/>
              </a:xfrm>
              <a:prstGeom prst="rect">
                <a:avLst/>
              </a:prstGeom>
              <a:blipFill>
                <a:blip r:embed="rId4"/>
                <a:stretch>
                  <a:fillRect l="-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493466" y="4888791"/>
                <a:ext cx="4079707" cy="10494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3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3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3200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acc>
                            <m:accPr>
                              <m:chr m:val="⃗"/>
                              <m:ctrlPr>
                                <a:rPr lang="en-US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num>
                        <m:den>
                          <m: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66" y="4888791"/>
                <a:ext cx="4079707" cy="1049454"/>
              </a:xfrm>
              <a:prstGeom prst="rect">
                <a:avLst/>
              </a:prstGeom>
              <a:blipFill>
                <a:blip r:embed="rId5"/>
                <a:stretch>
                  <a:fillRect l="-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2692416" y="1777030"/>
            <a:ext cx="737805" cy="30889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2692417" y="2848603"/>
            <a:ext cx="737805" cy="30889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145817" y="3915269"/>
            <a:ext cx="737805" cy="30889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4640912" y="5368300"/>
            <a:ext cx="737805" cy="30889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603025" y="1676195"/>
            <a:ext cx="428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Charge produces → electric field  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7886706" y="1370604"/>
            <a:ext cx="0" cy="11762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8037313" y="1694073"/>
                <a:ext cx="2916248" cy="857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400" b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e>
                      </m:acc>
                      <m:f>
                        <m:fPr>
                          <m:ctrlP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400" b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f>
                        <m:fPr>
                          <m:ctrlP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sz="2400" b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acc>
                      <m:f>
                        <m:fPr>
                          <m:ctrlPr>
                            <a:rPr lang="en-US" sz="24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7313" y="1694073"/>
                <a:ext cx="2916248" cy="8579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8080174" y="1242012"/>
            <a:ext cx="426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FF0000"/>
                </a:solidFill>
              </a:rPr>
              <a:t>ρ</a:t>
            </a:r>
            <a:r>
              <a:rPr lang="en-US" sz="2400" baseline="-25000" dirty="0">
                <a:solidFill>
                  <a:srgbClr val="FF0000"/>
                </a:solidFill>
              </a:rPr>
              <a:t>q</a:t>
            </a:r>
            <a:r>
              <a:rPr lang="en-US" sz="2400" dirty="0" smtClean="0">
                <a:solidFill>
                  <a:srgbClr val="FF0000"/>
                </a:solidFill>
              </a:rPr>
              <a:t> = volume charge density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603025" y="2614454"/>
            <a:ext cx="626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Magnetic lines of forces are continuous in nature.</a:t>
            </a:r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They always follow close loop. 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81070" y="3822043"/>
            <a:ext cx="6269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Varying magnetic field can produce electric field. 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19395" y="5107248"/>
            <a:ext cx="626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Current can produce a magnetic field and varying </a:t>
            </a:r>
          </a:p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electric field can also produce magnetic field. </a:t>
            </a: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99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uiExpand="1" build="p"/>
      <p:bldP spid="27" grpId="0"/>
      <p:bldP spid="51" grpId="0"/>
      <p:bldP spid="52" grpId="0"/>
      <p:bldP spid="53" grpId="0"/>
      <p:bldP spid="28" grpId="0" animBg="1"/>
      <p:bldP spid="55" grpId="0" animBg="1"/>
      <p:bldP spid="58" grpId="0" animBg="1"/>
      <p:bldP spid="60" grpId="0" animBg="1"/>
      <p:bldP spid="33" grpId="0"/>
      <p:bldP spid="40" grpId="0"/>
      <p:bldP spid="48" grpId="0"/>
      <p:bldP spid="65" grpId="0" uiExpand="1" build="p"/>
      <p:bldP spid="66" grpId="0"/>
      <p:bldP spid="67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40" y="863445"/>
            <a:ext cx="9998658" cy="452738"/>
          </a:xfrm>
        </p:spPr>
        <p:txBody>
          <a:bodyPr/>
          <a:lstStyle/>
          <a:p>
            <a:r>
              <a:rPr lang="en-US" dirty="0" smtClean="0"/>
              <a:t>Contradiction of Maxwell’s equation </a:t>
            </a:r>
            <a:r>
              <a:rPr lang="en-US" sz="2000" dirty="0" smtClean="0">
                <a:solidFill>
                  <a:schemeClr val="tx1"/>
                </a:solidFill>
              </a:rPr>
              <a:t>(</a:t>
            </a:r>
            <a:r>
              <a:rPr lang="en-US" sz="2000" dirty="0">
                <a:solidFill>
                  <a:schemeClr val="tx1"/>
                </a:solidFill>
              </a:rPr>
              <a:t>just for information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r>
              <a:rPr lang="en-US" dirty="0" smtClean="0"/>
              <a:t>: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7" y="1628775"/>
            <a:ext cx="660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superconductor: T &lt; Tc and R = 0 or </a:t>
            </a:r>
            <a:r>
              <a:rPr lang="el-GR" sz="2800" dirty="0" smtClean="0"/>
              <a:t>ρ</a:t>
            </a:r>
            <a:r>
              <a:rPr lang="en-US" sz="2800" dirty="0" smtClean="0"/>
              <a:t> = 0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737" y="2710359"/>
                <a:ext cx="3773149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Current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density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7" y="2710359"/>
                <a:ext cx="3773149" cy="4831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86687" y="1403040"/>
                <a:ext cx="3343275" cy="974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As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know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687" y="1403040"/>
                <a:ext cx="3343275" cy="974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85749" y="3573275"/>
                <a:ext cx="1731500" cy="882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3573275"/>
                <a:ext cx="1731500" cy="882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5749" y="4767690"/>
                <a:ext cx="1440651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9" y="4767690"/>
                <a:ext cx="1440651" cy="4831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5748" y="5734286"/>
                <a:ext cx="1291186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acc>
                        <m:accPr>
                          <m:chr m:val="⃗"/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8" y="5734286"/>
                <a:ext cx="1291186" cy="4831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4400551" y="2596188"/>
            <a:ext cx="0" cy="37190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67856" y="2762618"/>
            <a:ext cx="366125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From Maxwell’s equation:</a:t>
            </a:r>
            <a:endParaRPr lang="en-US" sz="28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396419" y="2532143"/>
                <a:ext cx="1848839" cy="786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sz="24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</m:acc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</m:num>
                        <m:den>
                          <m: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419" y="2532143"/>
                <a:ext cx="1848839" cy="7869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653584" y="3584142"/>
                <a:ext cx="1277016" cy="786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</m:num>
                        <m:den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584" y="3584142"/>
                <a:ext cx="1277016" cy="7869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/>
          <p:cNvSpPr/>
          <p:nvPr/>
        </p:nvSpPr>
        <p:spPr>
          <a:xfrm>
            <a:off x="6336898" y="3874327"/>
            <a:ext cx="737805" cy="308891"/>
          </a:xfrm>
          <a:prstGeom prst="right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66729" y="3750330"/>
                <a:ext cx="2091085" cy="483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729" y="3750330"/>
                <a:ext cx="2091085" cy="4831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4567856" y="4747653"/>
            <a:ext cx="6815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But from Meissner effect: T &lt; T</a:t>
            </a:r>
            <a:r>
              <a:rPr lang="en-US" sz="2800" baseline="-25000" dirty="0" smtClean="0">
                <a:solidFill>
                  <a:srgbClr val="C00000"/>
                </a:solidFill>
              </a:rPr>
              <a:t>c</a:t>
            </a:r>
            <a:r>
              <a:rPr lang="en-US" sz="2800" dirty="0" smtClean="0">
                <a:solidFill>
                  <a:srgbClr val="C00000"/>
                </a:solidFill>
              </a:rPr>
              <a:t>, H &lt; </a:t>
            </a:r>
            <a:r>
              <a:rPr lang="en-US" sz="2800" dirty="0" err="1" smtClean="0">
                <a:solidFill>
                  <a:srgbClr val="C00000"/>
                </a:solidFill>
              </a:rPr>
              <a:t>H</a:t>
            </a:r>
            <a:r>
              <a:rPr lang="en-US" sz="2800" baseline="-25000" dirty="0" err="1" smtClean="0">
                <a:solidFill>
                  <a:srgbClr val="C00000"/>
                </a:solidFill>
              </a:rPr>
              <a:t>c</a:t>
            </a:r>
            <a:r>
              <a:rPr lang="en-US" sz="2800" dirty="0" smtClean="0">
                <a:solidFill>
                  <a:srgbClr val="C00000"/>
                </a:solidFill>
              </a:rPr>
              <a:t>, B = 0</a:t>
            </a:r>
          </a:p>
          <a:p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 smtClean="0">
                <a:solidFill>
                  <a:srgbClr val="C00000"/>
                </a:solidFill>
              </a:rPr>
              <a:t>This causes the contradiction.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6" grpId="1"/>
      <p:bldP spid="7" grpId="0"/>
      <p:bldP spid="9" grpId="0"/>
      <p:bldP spid="10" grpId="0"/>
      <p:bldP spid="13" grpId="0"/>
      <p:bldP spid="14" grpId="0"/>
      <p:bldP spid="15" grpId="0"/>
      <p:bldP spid="16" grpId="0" animBg="1"/>
      <p:bldP spid="17" grpId="0"/>
      <p:bldP spid="18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22501"/>
            <a:ext cx="7478973" cy="452738"/>
          </a:xfrm>
        </p:spPr>
        <p:txBody>
          <a:bodyPr/>
          <a:lstStyle/>
          <a:p>
            <a:r>
              <a:rPr lang="en-US" sz="2400" dirty="0" smtClean="0"/>
              <a:t>London brother’s assume there are two types of electrons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4275" y="1386539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Normal electrons: T &gt; T</a:t>
            </a:r>
            <a:r>
              <a:rPr lang="en-US" sz="2400" baseline="-25000" dirty="0" smtClean="0">
                <a:solidFill>
                  <a:srgbClr val="0070C0"/>
                </a:solidFill>
              </a:rPr>
              <a:t>c</a:t>
            </a:r>
            <a:endParaRPr lang="en-US" sz="2400" baseline="-25000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89862" y="1386539"/>
            <a:ext cx="312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super electrons: T &lt; T</a:t>
            </a:r>
            <a:r>
              <a:rPr lang="en-US" sz="2400" baseline="-25000" dirty="0" smtClean="0">
                <a:solidFill>
                  <a:srgbClr val="0070C0"/>
                </a:solidFill>
              </a:rPr>
              <a:t>c</a:t>
            </a:r>
            <a:endParaRPr lang="en-US" sz="2400" baseline="-25000" dirty="0">
              <a:solidFill>
                <a:srgbClr val="0070C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-1" y="1959504"/>
            <a:ext cx="10235821" cy="45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When electric field is applied there will be force exerted on electrons: </a:t>
            </a:r>
            <a:r>
              <a:rPr lang="en-US" sz="2400" dirty="0" smtClean="0">
                <a:solidFill>
                  <a:srgbClr val="FF0000"/>
                </a:solidFill>
              </a:rPr>
              <a:t>F = q E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307" y="2593509"/>
                <a:ext cx="178785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7" y="2593509"/>
                <a:ext cx="1787857" cy="453137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52656" y="2418361"/>
                <a:ext cx="3474411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  <m:f>
                        <m:f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………(1)</m:t>
                      </m:r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656" y="2418361"/>
                <a:ext cx="3474411" cy="7945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0" y="3402578"/>
            <a:ext cx="10487025" cy="45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Due to force there will be motion of charge, so </a:t>
            </a:r>
            <a:r>
              <a:rPr lang="en-US" sz="2400" dirty="0" smtClean="0">
                <a:solidFill>
                  <a:srgbClr val="FF0000"/>
                </a:solidFill>
              </a:rPr>
              <a:t>super-current density (J)</a:t>
            </a:r>
            <a:r>
              <a:rPr lang="en-US" sz="2400" dirty="0" smtClean="0">
                <a:solidFill>
                  <a:schemeClr val="tx1"/>
                </a:solidFill>
              </a:rPr>
              <a:t>: </a:t>
            </a:r>
            <a:r>
              <a:rPr lang="en-US" sz="2400" dirty="0" smtClean="0">
                <a:solidFill>
                  <a:srgbClr val="FF0000"/>
                </a:solidFill>
              </a:rPr>
              <a:t>J = n q v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259307" y="4036583"/>
            <a:ext cx="10227718" cy="45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Where, n = concentration of super-electrons, v = drift velocity, q = electric charge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-1" y="4708033"/>
            <a:ext cx="4189863" cy="452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tx1"/>
                </a:solidFill>
              </a:rPr>
              <a:t>By taking derivation w.r.t. time:</a:t>
            </a:r>
            <a:endParaRPr lang="en-US" sz="4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398996" y="4546473"/>
                <a:ext cx="3079977" cy="725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………(2)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996" y="4546473"/>
                <a:ext cx="3079977" cy="725711"/>
              </a:xfrm>
              <a:prstGeom prst="rect">
                <a:avLst/>
              </a:prstGeom>
              <a:blipFill>
                <a:blip r:embed="rId4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59307" y="5508728"/>
                <a:ext cx="261452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equation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07" y="5508728"/>
                <a:ext cx="2614521" cy="369332"/>
              </a:xfrm>
              <a:prstGeom prst="rect">
                <a:avLst/>
              </a:prstGeom>
              <a:blipFill>
                <a:blip r:embed="rId5"/>
                <a:stretch>
                  <a:fillRect l="-420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873828" y="5448863"/>
                <a:ext cx="2121159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8" y="5448863"/>
                <a:ext cx="2121159" cy="702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817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9" grpId="0"/>
      <p:bldP spid="20" grpId="0" build="p"/>
      <p:bldP spid="21" grpId="0"/>
      <p:bldP spid="23" grpId="0"/>
      <p:bldP spid="24" grpId="0" build="p"/>
      <p:bldP spid="27" grpId="0" build="p"/>
      <p:bldP spid="28" grpId="0" build="p"/>
      <p:bldP spid="29" grpId="0"/>
      <p:bldP spid="3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pic>
        <p:nvPicPr>
          <p:cNvPr id="9" name="Picture 4" descr="What Is Electric Current? - Build Electronic Circu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4728" y="1601157"/>
            <a:ext cx="4207965" cy="3479515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067829" y="1167861"/>
            <a:ext cx="2928105" cy="106208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Ohm’s law</a:t>
            </a:r>
            <a:endParaRPr lang="en-US" sz="54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34558" y="1785087"/>
                <a:ext cx="180944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40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4000" b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 sz="40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sz="4000" dirty="0">
                  <a:latin typeface="+mj-lt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58" y="1785087"/>
                <a:ext cx="180944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199607" y="3017750"/>
                <a:ext cx="236904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V</m:t>
                      </m:r>
                      <m: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R</m:t>
                      </m:r>
                      <m:r>
                        <a:rPr lang="en-US" sz="3600" b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sz="36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607" y="3017750"/>
                <a:ext cx="236904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334558" y="4271853"/>
                <a:ext cx="1720343" cy="112588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558" y="4271853"/>
                <a:ext cx="1720343" cy="1125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What is Electricity? - learn.sparkfun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9" y="2461255"/>
            <a:ext cx="378329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4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London equations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6807745" y="905440"/>
                <a:ext cx="5098506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From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equation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400" b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745" y="905440"/>
                <a:ext cx="5098506" cy="702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25973" y="848288"/>
                <a:ext cx="3045867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3" y="848288"/>
                <a:ext cx="3045867" cy="741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441403" y="1060291"/>
            <a:ext cx="5959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Equation (3) known as first London equation.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228" y="2339582"/>
            <a:ext cx="645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taking curl of both sides of equation (3), we get </a:t>
            </a:r>
            <a:endParaRPr lang="en-US" sz="24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25972" y="2979870"/>
                <a:ext cx="3458924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f>
                        <m:fPr>
                          <m:ctrlPr>
                            <a:rPr lang="en-US" sz="24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a:rPr lang="en-US" sz="24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2" y="2979870"/>
                <a:ext cx="3458924" cy="741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36226" y="1767433"/>
            <a:ext cx="985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Now, when electric field (E) becomes zero means current density (J) is constant</a:t>
            </a:r>
            <a:endParaRPr lang="en-US" sz="24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225971" y="3989002"/>
                <a:ext cx="3674517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1" y="3989002"/>
                <a:ext cx="3674517" cy="7387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069526" y="2721263"/>
            <a:ext cx="3058530" cy="2580871"/>
            <a:chOff x="493466" y="1464535"/>
            <a:chExt cx="2210606" cy="205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493466" y="1464535"/>
                  <a:ext cx="1020772" cy="560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q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1464535"/>
                  <a:ext cx="1020772" cy="5607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93466" y="2061190"/>
                  <a:ext cx="919881" cy="3313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2061190"/>
                  <a:ext cx="919881" cy="331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493466" y="2362777"/>
                  <a:ext cx="1336281" cy="626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2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−∂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∂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2362777"/>
                  <a:ext cx="1336281" cy="6262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493466" y="2892192"/>
                  <a:ext cx="2210606" cy="626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24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b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∂</m:t>
                            </m:r>
                            <m:acc>
                              <m:accPr>
                                <m:chr m:val="⃗"/>
                                <m:ctrlPr>
                                  <a:rPr lang="en-US" sz="24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∂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2892192"/>
                  <a:ext cx="2210606" cy="6262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225971" y="4995697"/>
                <a:ext cx="3317330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∇×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f>
                        <m:fPr>
                          <m:ctrlPr>
                            <a:rPr lang="en-US" sz="2400" b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71" y="4995697"/>
                <a:ext cx="3317330" cy="7411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>
          <a:xfrm>
            <a:off x="4071939" y="2931766"/>
            <a:ext cx="0" cy="3348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28159" y="2933459"/>
            <a:ext cx="438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taking integration on both sides</a:t>
            </a:r>
            <a:endParaRPr lang="en-US" sz="24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314826" y="3527336"/>
                <a:ext cx="3928421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</m:num>
                            <m:den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(∇×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4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num>
                            <m:den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∂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26" y="3527336"/>
                <a:ext cx="3928421" cy="96872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314825" y="4628275"/>
                <a:ext cx="4226061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∇×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25" y="4628275"/>
                <a:ext cx="4226061" cy="7387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4241807" y="5471535"/>
            <a:ext cx="621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Equation (4) known as second London equation. </a:t>
            </a:r>
            <a:endParaRPr lang="en-US" sz="24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9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16" grpId="0"/>
      <p:bldP spid="17" grpId="0"/>
      <p:bldP spid="18" grpId="0"/>
      <p:bldP spid="25" grpId="0"/>
      <p:bldP spid="26" grpId="0"/>
      <p:bldP spid="30" grpId="0"/>
      <p:bldP spid="36" grpId="0"/>
      <p:bldP spid="38" grpId="0"/>
      <p:bldP spid="20" grpId="0"/>
      <p:bldP spid="21" grpId="0"/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equations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363" y="881608"/>
            <a:ext cx="1127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0070C0"/>
                </a:solidFill>
              </a:rPr>
              <a:t>super current density </a:t>
            </a:r>
            <a:r>
              <a:rPr lang="en-US" sz="2400" dirty="0" smtClean="0"/>
              <a:t>is related to </a:t>
            </a:r>
            <a:r>
              <a:rPr lang="en-US" sz="2400" dirty="0" smtClean="0">
                <a:solidFill>
                  <a:srgbClr val="0070C0"/>
                </a:solidFill>
              </a:rPr>
              <a:t>magnetic field ‘B’ </a:t>
            </a:r>
            <a:r>
              <a:rPr lang="en-US" sz="2400" dirty="0" smtClean="0"/>
              <a:t>by another Maxwell’s equation as,</a:t>
            </a:r>
            <a:endParaRPr lang="en-US" sz="2400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8224408" y="1642062"/>
            <a:ext cx="3058530" cy="2580871"/>
            <a:chOff x="493466" y="1464535"/>
            <a:chExt cx="2210606" cy="205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3466" y="1464535"/>
                  <a:ext cx="1020772" cy="5607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q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ε</m:t>
                                </m:r>
                              </m:e>
                              <m:sub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1464535"/>
                  <a:ext cx="1020772" cy="56070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93466" y="2061190"/>
                  <a:ext cx="919881" cy="3313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2061190"/>
                  <a:ext cx="919881" cy="3313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93466" y="2362777"/>
                  <a:ext cx="1336281" cy="626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2362777"/>
                  <a:ext cx="1336281" cy="6262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93466" y="2892192"/>
                  <a:ext cx="2210606" cy="6262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e>
                        </m:acc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ε</m:t>
                            </m:r>
                          </m:e>
                          <m:sub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⃗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</m:acc>
                          </m:num>
                          <m:den>
                            <m: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66" y="2892192"/>
                  <a:ext cx="2210606" cy="6262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06639" y="1463907"/>
                <a:ext cx="3058530" cy="786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</m:acc>
                        </m:num>
                        <m:den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39" y="1463907"/>
                <a:ext cx="3058530" cy="7869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3362" y="2371488"/>
            <a:ext cx="6993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for electrostatic current the curl of </a:t>
            </a:r>
            <a:r>
              <a:rPr lang="en-US" sz="2400" dirty="0" smtClean="0">
                <a:solidFill>
                  <a:srgbClr val="0070C0"/>
                </a:solidFill>
              </a:rPr>
              <a:t>E becomes zero</a:t>
            </a:r>
            <a:r>
              <a:rPr lang="en-US" sz="2400" dirty="0" smtClean="0"/>
              <a:t>.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06639" y="2957019"/>
                <a:ext cx="1602939" cy="414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39" y="2957019"/>
                <a:ext cx="1602939" cy="414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93362" y="4440291"/>
            <a:ext cx="6107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Substituting </a:t>
            </a:r>
            <a:r>
              <a:rPr lang="en-US" sz="2400" dirty="0" smtClean="0">
                <a:solidFill>
                  <a:srgbClr val="0070C0"/>
                </a:solidFill>
              </a:rPr>
              <a:t>equation (5)</a:t>
            </a:r>
            <a:r>
              <a:rPr lang="en-US" sz="2400" dirty="0" smtClean="0"/>
              <a:t> in </a:t>
            </a:r>
            <a:r>
              <a:rPr lang="en-US" sz="2400" dirty="0" smtClean="0">
                <a:solidFill>
                  <a:srgbClr val="0070C0"/>
                </a:solidFill>
              </a:rPr>
              <a:t>equation (4)</a:t>
            </a:r>
            <a:r>
              <a:rPr lang="en-US" sz="2400" dirty="0" smtClean="0"/>
              <a:t>, we get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06639" y="3499661"/>
                <a:ext cx="3301673" cy="1125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………(5)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39" y="3499661"/>
                <a:ext cx="3301673" cy="1125949"/>
              </a:xfrm>
              <a:prstGeom prst="rect">
                <a:avLst/>
              </a:prstGeom>
              <a:blipFill>
                <a:blip r:embed="rId8"/>
                <a:stretch>
                  <a:fillRect l="-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95987" y="4347414"/>
                <a:ext cx="4226061" cy="7387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………(4)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987" y="4347414"/>
                <a:ext cx="4226061" cy="7387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206639" y="5020197"/>
                <a:ext cx="5579924" cy="837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μ</m:t>
                                  </m:r>
                                </m:e>
                                <m:sub>
                                  <m:r>
                                    <a:rPr lang="en-US" sz="24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  <m:r>
                            <a:rPr 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639" y="5020197"/>
                <a:ext cx="5579924" cy="8373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/>
          <p:nvPr/>
        </p:nvCxnSpPr>
        <p:spPr>
          <a:xfrm>
            <a:off x="6951616" y="1463907"/>
            <a:ext cx="0" cy="50051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04651" y="1642062"/>
                <a:ext cx="5579924" cy="695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51" y="1642062"/>
                <a:ext cx="5579924" cy="6952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04651" y="2761143"/>
                <a:ext cx="5579924" cy="695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</m:acc>
                          <m:r>
                            <a:rPr 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651" y="2761143"/>
                <a:ext cx="5579924" cy="69525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015536" y="3880224"/>
                <a:ext cx="2390013" cy="884794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  <m:sup>
                          <m: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536" y="3880224"/>
                <a:ext cx="2390013" cy="8847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086601" y="5020197"/>
            <a:ext cx="4849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Above equation defines: London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penetration depth (</a:t>
            </a:r>
            <a:r>
              <a:rPr lang="el-GR" sz="2400" dirty="0" smtClean="0">
                <a:solidFill>
                  <a:srgbClr val="0070C0"/>
                </a:solidFill>
              </a:rPr>
              <a:t>λ</a:t>
            </a:r>
            <a:r>
              <a:rPr lang="en-US" sz="2400" baseline="-25000" dirty="0" smtClean="0">
                <a:solidFill>
                  <a:srgbClr val="0070C0"/>
                </a:solidFill>
              </a:rPr>
              <a:t>L</a:t>
            </a:r>
            <a:r>
              <a:rPr lang="en-US" sz="2400" dirty="0" smtClean="0">
                <a:solidFill>
                  <a:srgbClr val="0070C0"/>
                </a:solidFill>
              </a:rPr>
              <a:t>).</a:t>
            </a:r>
            <a:endParaRPr lang="en-US" sz="2400" baseline="-25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2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4" grpId="0"/>
      <p:bldP spid="15" grpId="0"/>
      <p:bldP spid="15" grpId="1"/>
      <p:bldP spid="16" grpId="0"/>
      <p:bldP spid="19" grpId="0"/>
      <p:bldP spid="20" grpId="0"/>
      <p:bldP spid="21" grpId="0" animBg="1"/>
      <p:bldP spid="22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/>
          <p:cNvSpPr/>
          <p:nvPr/>
        </p:nvSpPr>
        <p:spPr>
          <a:xfrm>
            <a:off x="5574263" y="1536013"/>
            <a:ext cx="2497540" cy="2579426"/>
          </a:xfrm>
          <a:custGeom>
            <a:avLst/>
            <a:gdLst>
              <a:gd name="connsiteX0" fmla="*/ 0 w 2374710"/>
              <a:gd name="connsiteY0" fmla="*/ 0 h 2538483"/>
              <a:gd name="connsiteX1" fmla="*/ 204716 w 2374710"/>
              <a:gd name="connsiteY1" fmla="*/ 1446662 h 2538483"/>
              <a:gd name="connsiteX2" fmla="*/ 832513 w 2374710"/>
              <a:gd name="connsiteY2" fmla="*/ 2292824 h 2538483"/>
              <a:gd name="connsiteX3" fmla="*/ 2374710 w 2374710"/>
              <a:gd name="connsiteY3" fmla="*/ 2538483 h 2538483"/>
              <a:gd name="connsiteX0" fmla="*/ 0 w 2402005"/>
              <a:gd name="connsiteY0" fmla="*/ 0 h 2538483"/>
              <a:gd name="connsiteX1" fmla="*/ 232011 w 2402005"/>
              <a:gd name="connsiteY1" fmla="*/ 1446662 h 2538483"/>
              <a:gd name="connsiteX2" fmla="*/ 859808 w 2402005"/>
              <a:gd name="connsiteY2" fmla="*/ 2292824 h 2538483"/>
              <a:gd name="connsiteX3" fmla="*/ 2402005 w 2402005"/>
              <a:gd name="connsiteY3" fmla="*/ 2538483 h 2538483"/>
              <a:gd name="connsiteX0" fmla="*/ 0 w 2497540"/>
              <a:gd name="connsiteY0" fmla="*/ 0 h 2579426"/>
              <a:gd name="connsiteX1" fmla="*/ 232011 w 2497540"/>
              <a:gd name="connsiteY1" fmla="*/ 1446662 h 2579426"/>
              <a:gd name="connsiteX2" fmla="*/ 859808 w 2497540"/>
              <a:gd name="connsiteY2" fmla="*/ 2292824 h 2579426"/>
              <a:gd name="connsiteX3" fmla="*/ 2497540 w 2497540"/>
              <a:gd name="connsiteY3" fmla="*/ 2579426 h 2579426"/>
              <a:gd name="connsiteX0" fmla="*/ 0 w 2497540"/>
              <a:gd name="connsiteY0" fmla="*/ 0 h 2579426"/>
              <a:gd name="connsiteX1" fmla="*/ 232011 w 2497540"/>
              <a:gd name="connsiteY1" fmla="*/ 1446662 h 2579426"/>
              <a:gd name="connsiteX2" fmla="*/ 900751 w 2497540"/>
              <a:gd name="connsiteY2" fmla="*/ 2224585 h 2579426"/>
              <a:gd name="connsiteX3" fmla="*/ 2497540 w 2497540"/>
              <a:gd name="connsiteY3" fmla="*/ 2579426 h 2579426"/>
              <a:gd name="connsiteX0" fmla="*/ 0 w 2497540"/>
              <a:gd name="connsiteY0" fmla="*/ 0 h 2579426"/>
              <a:gd name="connsiteX1" fmla="*/ 286602 w 2497540"/>
              <a:gd name="connsiteY1" fmla="*/ 1419367 h 2579426"/>
              <a:gd name="connsiteX2" fmla="*/ 900751 w 2497540"/>
              <a:gd name="connsiteY2" fmla="*/ 2224585 h 2579426"/>
              <a:gd name="connsiteX3" fmla="*/ 2497540 w 2497540"/>
              <a:gd name="connsiteY3" fmla="*/ 2579426 h 2579426"/>
              <a:gd name="connsiteX0" fmla="*/ 0 w 2497540"/>
              <a:gd name="connsiteY0" fmla="*/ 0 h 2579426"/>
              <a:gd name="connsiteX1" fmla="*/ 286602 w 2497540"/>
              <a:gd name="connsiteY1" fmla="*/ 1419367 h 2579426"/>
              <a:gd name="connsiteX2" fmla="*/ 900751 w 2497540"/>
              <a:gd name="connsiteY2" fmla="*/ 2224585 h 2579426"/>
              <a:gd name="connsiteX3" fmla="*/ 2497540 w 2497540"/>
              <a:gd name="connsiteY3" fmla="*/ 2579426 h 2579426"/>
              <a:gd name="connsiteX0" fmla="*/ 0 w 2497540"/>
              <a:gd name="connsiteY0" fmla="*/ 0 h 2579426"/>
              <a:gd name="connsiteX1" fmla="*/ 286602 w 2497540"/>
              <a:gd name="connsiteY1" fmla="*/ 1419367 h 2579426"/>
              <a:gd name="connsiteX2" fmla="*/ 1143638 w 2497540"/>
              <a:gd name="connsiteY2" fmla="*/ 2095997 h 2579426"/>
              <a:gd name="connsiteX3" fmla="*/ 2497540 w 2497540"/>
              <a:gd name="connsiteY3" fmla="*/ 2579426 h 2579426"/>
              <a:gd name="connsiteX0" fmla="*/ 0 w 2497540"/>
              <a:gd name="connsiteY0" fmla="*/ 0 h 2579426"/>
              <a:gd name="connsiteX1" fmla="*/ 400902 w 2497540"/>
              <a:gd name="connsiteY1" fmla="*/ 1319355 h 2579426"/>
              <a:gd name="connsiteX2" fmla="*/ 1143638 w 2497540"/>
              <a:gd name="connsiteY2" fmla="*/ 2095997 h 2579426"/>
              <a:gd name="connsiteX3" fmla="*/ 2497540 w 2497540"/>
              <a:gd name="connsiteY3" fmla="*/ 2579426 h 2579426"/>
              <a:gd name="connsiteX0" fmla="*/ 0 w 2497540"/>
              <a:gd name="connsiteY0" fmla="*/ 0 h 2579426"/>
              <a:gd name="connsiteX1" fmla="*/ 400902 w 2497540"/>
              <a:gd name="connsiteY1" fmla="*/ 1319355 h 2579426"/>
              <a:gd name="connsiteX2" fmla="*/ 1143638 w 2497540"/>
              <a:gd name="connsiteY2" fmla="*/ 2095997 h 2579426"/>
              <a:gd name="connsiteX3" fmla="*/ 2497540 w 2497540"/>
              <a:gd name="connsiteY3" fmla="*/ 2579426 h 257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540" h="2579426">
                <a:moveTo>
                  <a:pt x="0" y="0"/>
                </a:moveTo>
                <a:cubicBezTo>
                  <a:pt x="32982" y="532262"/>
                  <a:pt x="210296" y="970022"/>
                  <a:pt x="400902" y="1319355"/>
                </a:cubicBezTo>
                <a:cubicBezTo>
                  <a:pt x="591508" y="1668688"/>
                  <a:pt x="879923" y="1914560"/>
                  <a:pt x="1143638" y="2095997"/>
                </a:cubicBezTo>
                <a:cubicBezTo>
                  <a:pt x="1407353" y="2277434"/>
                  <a:pt x="1907274" y="2547581"/>
                  <a:pt x="2497540" y="2579426"/>
                </a:cubicBezTo>
              </a:path>
            </a:pathLst>
          </a:custGeom>
          <a:ln w="57150">
            <a:solidFill>
              <a:srgbClr val="00206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5584892" y="3314704"/>
            <a:ext cx="725922" cy="834977"/>
            <a:chOff x="2074064" y="3699493"/>
            <a:chExt cx="451932" cy="858859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074064" y="3711570"/>
              <a:ext cx="426249" cy="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525996" y="3699493"/>
              <a:ext cx="0" cy="858859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equations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560218" y="1043684"/>
            <a:ext cx="0" cy="3109042"/>
          </a:xfrm>
          <a:prstGeom prst="line">
            <a:avLst/>
          </a:prstGeom>
          <a:ln w="571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464720" y="1560220"/>
            <a:ext cx="1338264" cy="2103120"/>
            <a:chOff x="6076950" y="2288184"/>
            <a:chExt cx="1338264" cy="2058265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7415214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6396038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762751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7100888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6076950" y="2288184"/>
              <a:ext cx="0" cy="2058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3157538" y="3823437"/>
            <a:ext cx="2128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Applied </a:t>
            </a:r>
          </a:p>
          <a:p>
            <a:pPr algn="ctr"/>
            <a:r>
              <a:rPr lang="en-US" sz="2400" dirty="0" smtClean="0"/>
              <a:t>magnetic field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3924263" y="879003"/>
            <a:ext cx="597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</a:t>
            </a:r>
            <a:endParaRPr lang="en-US" sz="2000" b="1" baseline="-25000" dirty="0">
              <a:solidFill>
                <a:srgbClr val="C00000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16200000">
            <a:off x="7128568" y="2566498"/>
            <a:ext cx="0" cy="3109042"/>
          </a:xfrm>
          <a:prstGeom prst="line">
            <a:avLst/>
          </a:prstGeom>
          <a:ln w="571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07762" y="3745227"/>
            <a:ext cx="56193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US" sz="3600" b="1" i="1" baseline="-250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15988" y="4391558"/>
            <a:ext cx="269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Depth in S.C.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5672352" y="864002"/>
            <a:ext cx="2621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B</a:t>
            </a:r>
            <a:r>
              <a:rPr lang="en-US" sz="2800" b="1" baseline="-25000" dirty="0" smtClean="0"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(max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value)</a:t>
            </a:r>
            <a:endParaRPr lang="en-US" sz="2800" b="1" baseline="-250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4968330" y="1501770"/>
            <a:ext cx="1251284" cy="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976563" y="2899547"/>
                <a:ext cx="565616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0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b>
                              <m:r>
                                <a:rPr lang="en-US" sz="2800" b="1" i="0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0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563" y="2899547"/>
                <a:ext cx="565616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>
            <a:off x="5672352" y="3529866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10837" y="3538796"/>
            <a:ext cx="48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 smtClean="0"/>
              <a:t>λ</a:t>
            </a:r>
            <a:r>
              <a:rPr lang="en-US" sz="2800" b="1" baseline="-25000" dirty="0" smtClean="0"/>
              <a:t>L</a:t>
            </a:r>
            <a:endParaRPr lang="en-US" sz="2800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14762" y="4936430"/>
                <a:ext cx="10143226" cy="8065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field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decays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to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distance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inside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the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material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b="0" dirty="0" smtClean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762" y="4936430"/>
                <a:ext cx="10143226" cy="8065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768634" y="1362772"/>
                <a:ext cx="2525628" cy="872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24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  <m:r>
                                    <a:rPr lang="en-US" sz="24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400" b="1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𝛌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634" y="1362772"/>
                <a:ext cx="2525628" cy="8722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799742" y="2100460"/>
                <a:ext cx="2363532" cy="683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42" y="2100460"/>
                <a:ext cx="2363532" cy="683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799742" y="2649075"/>
                <a:ext cx="1630510" cy="1125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sz="2400" b="1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b>
                              <m:r>
                                <a:rPr lang="en-US" sz="2400" b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24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742" y="2649075"/>
                <a:ext cx="1630510" cy="1125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329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" grpId="0"/>
      <p:bldP spid="20" grpId="0"/>
      <p:bldP spid="31" grpId="0"/>
      <p:bldP spid="32" grpId="0"/>
      <p:bldP spid="33" grpId="0"/>
      <p:bldP spid="41" grpId="0"/>
      <p:bldP spid="43" grpId="0"/>
      <p:bldP spid="46" grpId="0" build="p"/>
      <p:bldP spid="27" grpId="0"/>
      <p:bldP spid="28" grpId="0"/>
      <p:bldP spid="2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Applications of Superconductors</a:t>
            </a:r>
            <a:endParaRPr lang="en-US" sz="5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4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superconductors</a:t>
            </a:r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18127" y="822501"/>
            <a:ext cx="4139536" cy="452738"/>
          </a:xfrm>
        </p:spPr>
        <p:txBody>
          <a:bodyPr/>
          <a:lstStyle/>
          <a:p>
            <a:r>
              <a:rPr lang="en-US" dirty="0" smtClean="0"/>
              <a:t>(1) Magnetic levitation: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ow Do They Do That? A Closer Look at Quantum Magnetic Levitation -  Scientific American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55" y="3798165"/>
            <a:ext cx="2830665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tamaterials offer route to room-temperature superconductivity – Physics  Worl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803" y="1751763"/>
            <a:ext cx="2830665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8126" y="1303814"/>
            <a:ext cx="12173873" cy="915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“It is the process by which an object is </a:t>
            </a:r>
            <a:r>
              <a:rPr lang="en-US" sz="2400" dirty="0">
                <a:solidFill>
                  <a:srgbClr val="0070C0"/>
                </a:solidFill>
              </a:rPr>
              <a:t>suspended</a:t>
            </a:r>
            <a:r>
              <a:rPr lang="en-US" sz="2400" dirty="0">
                <a:solidFill>
                  <a:schemeClr val="tx1"/>
                </a:solidFill>
              </a:rPr>
              <a:t> above another object with no other </a:t>
            </a:r>
            <a:r>
              <a:rPr lang="en-US" sz="2400" dirty="0" smtClean="0">
                <a:solidFill>
                  <a:schemeClr val="tx1"/>
                </a:solidFill>
              </a:rPr>
              <a:t>support, </a:t>
            </a:r>
          </a:p>
          <a:p>
            <a:pPr marL="4000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but </a:t>
            </a:r>
            <a:r>
              <a:rPr lang="en-US" sz="2400" dirty="0">
                <a:solidFill>
                  <a:srgbClr val="0070C0"/>
                </a:solidFill>
              </a:rPr>
              <a:t>magnetic field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-1" y="2219710"/>
            <a:ext cx="9016804" cy="4323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This phenomena is used in </a:t>
            </a:r>
            <a:r>
              <a:rPr lang="en-US" sz="2400" dirty="0">
                <a:solidFill>
                  <a:srgbClr val="0070C0"/>
                </a:solidFill>
              </a:rPr>
              <a:t>Maglev </a:t>
            </a:r>
            <a:r>
              <a:rPr lang="en-US" sz="2400" dirty="0" smtClean="0">
                <a:solidFill>
                  <a:srgbClr val="0070C0"/>
                </a:solidFill>
              </a:rPr>
              <a:t>train</a:t>
            </a:r>
            <a:r>
              <a:rPr lang="en-US" sz="2400" dirty="0" smtClean="0">
                <a:solidFill>
                  <a:schemeClr val="tx1"/>
                </a:solidFill>
              </a:rPr>
              <a:t>. In </a:t>
            </a:r>
            <a:r>
              <a:rPr lang="en-US" sz="2400" dirty="0">
                <a:solidFill>
                  <a:schemeClr val="tx1"/>
                </a:solidFill>
              </a:rPr>
              <a:t>Maglev trains, the </a:t>
            </a:r>
            <a:r>
              <a:rPr lang="en-US" sz="2400" dirty="0">
                <a:solidFill>
                  <a:srgbClr val="0070C0"/>
                </a:solidFill>
              </a:rPr>
              <a:t>levitation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is </a:t>
            </a:r>
            <a:r>
              <a:rPr lang="en-US" sz="2400" dirty="0">
                <a:solidFill>
                  <a:schemeClr val="tx1"/>
                </a:solidFill>
              </a:rPr>
              <a:t>brought due to presence </a:t>
            </a:r>
            <a:r>
              <a:rPr lang="en-US" sz="2400" dirty="0" smtClean="0">
                <a:solidFill>
                  <a:schemeClr val="tx1"/>
                </a:solidFill>
              </a:rPr>
              <a:t>of enormous </a:t>
            </a:r>
            <a:r>
              <a:rPr lang="en-US" sz="2400" dirty="0">
                <a:solidFill>
                  <a:schemeClr val="tx1"/>
                </a:solidFill>
              </a:rPr>
              <a:t>repulsion between two highly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powerful </a:t>
            </a:r>
            <a:r>
              <a:rPr lang="en-US" sz="2400" dirty="0">
                <a:solidFill>
                  <a:schemeClr val="tx1"/>
                </a:solidFill>
              </a:rPr>
              <a:t>magnetic </a:t>
            </a:r>
            <a:r>
              <a:rPr lang="en-US" sz="2400" dirty="0" smtClean="0">
                <a:solidFill>
                  <a:schemeClr val="tx1"/>
                </a:solidFill>
              </a:rPr>
              <a:t>field when a </a:t>
            </a:r>
            <a:r>
              <a:rPr lang="en-US" sz="2400" dirty="0">
                <a:solidFill>
                  <a:schemeClr val="tx1"/>
                </a:solidFill>
              </a:rPr>
              <a:t>small magnet is brought close to a S.C.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magnet </a:t>
            </a:r>
            <a:r>
              <a:rPr lang="en-US" sz="2400" dirty="0">
                <a:solidFill>
                  <a:schemeClr val="tx1"/>
                </a:solidFill>
              </a:rPr>
              <a:t>gets </a:t>
            </a:r>
            <a:r>
              <a:rPr lang="en-US" sz="2400" dirty="0">
                <a:solidFill>
                  <a:srgbClr val="0070C0"/>
                </a:solidFill>
              </a:rPr>
              <a:t>repelled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This repulsion takes place due to the </a:t>
            </a:r>
            <a:r>
              <a:rPr lang="en-US" sz="2400" dirty="0">
                <a:solidFill>
                  <a:srgbClr val="0070C0"/>
                </a:solidFill>
              </a:rPr>
              <a:t>induced </a:t>
            </a:r>
            <a:r>
              <a:rPr lang="en-US" sz="2400" dirty="0" smtClean="0">
                <a:solidFill>
                  <a:srgbClr val="0070C0"/>
                </a:solidFill>
              </a:rPr>
              <a:t>current </a:t>
            </a:r>
            <a:r>
              <a:rPr lang="en-US" sz="2400" dirty="0">
                <a:solidFill>
                  <a:schemeClr val="tx1"/>
                </a:solidFill>
              </a:rPr>
              <a:t>in the </a:t>
            </a:r>
            <a:r>
              <a:rPr lang="en-US" sz="2400" dirty="0" smtClean="0">
                <a:solidFill>
                  <a:schemeClr val="tx1"/>
                </a:solidFill>
              </a:rPr>
              <a:t>S.C. </a:t>
            </a: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which is being </a:t>
            </a:r>
            <a:r>
              <a:rPr lang="en-US" sz="2400" dirty="0" smtClean="0">
                <a:solidFill>
                  <a:srgbClr val="0070C0"/>
                </a:solidFill>
              </a:rPr>
              <a:t>generated </a:t>
            </a:r>
            <a:r>
              <a:rPr lang="en-US" sz="2400" dirty="0" smtClean="0">
                <a:solidFill>
                  <a:schemeClr val="tx1"/>
                </a:solidFill>
              </a:rPr>
              <a:t>by the magnetic field of the magnet. 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tx1"/>
                </a:solidFill>
              </a:rPr>
              <a:t>Because </a:t>
            </a:r>
            <a:r>
              <a:rPr lang="en-US" sz="2400" dirty="0">
                <a:solidFill>
                  <a:schemeClr val="tx1"/>
                </a:solidFill>
              </a:rPr>
              <a:t>of </a:t>
            </a:r>
            <a:r>
              <a:rPr lang="en-US" sz="2400" dirty="0">
                <a:solidFill>
                  <a:srgbClr val="0070C0"/>
                </a:solidFill>
              </a:rPr>
              <a:t>zero resistance </a:t>
            </a:r>
            <a:r>
              <a:rPr lang="en-US" sz="2400" dirty="0">
                <a:solidFill>
                  <a:schemeClr val="tx1"/>
                </a:solidFill>
              </a:rPr>
              <a:t>property of the superconductor this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current </a:t>
            </a:r>
            <a:r>
              <a:rPr lang="en-US" sz="2400" dirty="0">
                <a:solidFill>
                  <a:srgbClr val="0070C0"/>
                </a:solidFill>
              </a:rPr>
              <a:t>persists</a:t>
            </a:r>
            <a:r>
              <a:rPr lang="en-US" sz="2400" dirty="0">
                <a:solidFill>
                  <a:schemeClr val="tx1"/>
                </a:solidFill>
              </a:rPr>
              <a:t>, and thus the field due to this induced current </a:t>
            </a:r>
            <a:r>
              <a:rPr lang="en-US" sz="2400" dirty="0">
                <a:solidFill>
                  <a:srgbClr val="0070C0"/>
                </a:solidFill>
              </a:rPr>
              <a:t>repels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285750" indent="0">
              <a:lnSpc>
                <a:spcPct val="100000"/>
              </a:lnSpc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field due to the magnet. </a:t>
            </a:r>
          </a:p>
        </p:txBody>
      </p:sp>
    </p:spTree>
    <p:extLst>
      <p:ext uri="{BB962C8B-B14F-4D97-AF65-F5344CB8AC3E}">
        <p14:creationId xmlns:p14="http://schemas.microsoft.com/office/powerpoint/2010/main" val="36333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8" grpId="0" uiExpand="1" build="p"/>
      <p:bldP spid="9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superconductors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662493" cy="53586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Electromagnetic suspension: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764" y="1496292"/>
            <a:ext cx="11693236" cy="12326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2425" lvl="1"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In attractive EMS, the </a:t>
            </a:r>
            <a:r>
              <a:rPr lang="en-US" dirty="0">
                <a:solidFill>
                  <a:srgbClr val="0070C0"/>
                </a:solidFill>
              </a:rPr>
              <a:t>electromagnets</a:t>
            </a:r>
            <a:r>
              <a:rPr lang="en-US" dirty="0">
                <a:solidFill>
                  <a:schemeClr val="tx1"/>
                </a:solidFill>
              </a:rPr>
              <a:t> installed on the train bogies attract the iron rails.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vehicle </a:t>
            </a:r>
            <a:r>
              <a:rPr lang="en-US" dirty="0">
                <a:solidFill>
                  <a:srgbClr val="0070C0"/>
                </a:solidFill>
              </a:rPr>
              <a:t>magnets wrap </a:t>
            </a:r>
            <a:r>
              <a:rPr lang="en-US" dirty="0">
                <a:solidFill>
                  <a:schemeClr val="tx1"/>
                </a:solidFill>
              </a:rPr>
              <a:t>around the iron </a:t>
            </a:r>
            <a:r>
              <a:rPr lang="en-US" dirty="0">
                <a:solidFill>
                  <a:srgbClr val="0070C0"/>
                </a:solidFill>
              </a:rPr>
              <a:t>guide-ways</a:t>
            </a:r>
            <a:r>
              <a:rPr lang="en-US" dirty="0">
                <a:solidFill>
                  <a:schemeClr val="tx1"/>
                </a:solidFill>
              </a:rPr>
              <a:t> and the </a:t>
            </a:r>
            <a:r>
              <a:rPr lang="en-US" dirty="0">
                <a:solidFill>
                  <a:srgbClr val="0070C0"/>
                </a:solidFill>
              </a:rPr>
              <a:t>attractive upward force</a:t>
            </a:r>
            <a:r>
              <a:rPr lang="en-US" dirty="0">
                <a:solidFill>
                  <a:schemeClr val="tx1"/>
                </a:solidFill>
              </a:rPr>
              <a:t> lifts </a:t>
            </a:r>
            <a:r>
              <a:rPr lang="en-US" dirty="0" smtClean="0">
                <a:solidFill>
                  <a:schemeClr val="tx1"/>
                </a:solidFill>
              </a:rPr>
              <a:t>the 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tx1"/>
                </a:solidFill>
              </a:rPr>
              <a:t>train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054" name="Picture 6" descr="HSC Physics - Ideas to Implementation - dot point notes - Dux Colle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2442124"/>
            <a:ext cx="4187825" cy="391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1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superconductors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662493" cy="53586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Electrodynamic suspension: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180" y="1399309"/>
            <a:ext cx="11693236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This system uses </a:t>
            </a:r>
            <a:r>
              <a:rPr lang="en-US" dirty="0">
                <a:solidFill>
                  <a:srgbClr val="0070C0"/>
                </a:solidFill>
              </a:rPr>
              <a:t>repulsive force </a:t>
            </a:r>
            <a:r>
              <a:rPr lang="en-US" dirty="0"/>
              <a:t>(magnet of same polarity) to levitate the train.</a:t>
            </a:r>
          </a:p>
        </p:txBody>
      </p:sp>
      <p:pic>
        <p:nvPicPr>
          <p:cNvPr id="2054" name="Picture 6" descr="HSC Physics - Ideas to Implementation - dot point notes - Dux Colle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66" y="1860974"/>
            <a:ext cx="2655614" cy="24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1180" y="4264540"/>
            <a:ext cx="11693236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Magnet of same polarity creates a repulsive force between </a:t>
            </a:r>
            <a:r>
              <a:rPr lang="en-US" dirty="0">
                <a:solidFill>
                  <a:srgbClr val="0070C0"/>
                </a:solidFill>
              </a:rPr>
              <a:t>levitation</a:t>
            </a:r>
            <a:r>
              <a:rPr lang="en-US" dirty="0"/>
              <a:t> magnet and </a:t>
            </a:r>
            <a:r>
              <a:rPr lang="en-US" dirty="0">
                <a:solidFill>
                  <a:srgbClr val="0070C0"/>
                </a:solidFill>
              </a:rPr>
              <a:t>guideway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180" y="4737060"/>
            <a:ext cx="11693236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Because of S.C. is used, conduction is possible even when there is </a:t>
            </a:r>
            <a:r>
              <a:rPr lang="en-US" dirty="0">
                <a:solidFill>
                  <a:srgbClr val="0070C0"/>
                </a:solidFill>
              </a:rPr>
              <a:t>no power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1180" y="5198725"/>
            <a:ext cx="9384295" cy="1456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00000"/>
              </a:lnSpc>
            </a:pPr>
            <a:r>
              <a:rPr lang="en-US" dirty="0"/>
              <a:t>Maglev trains travel at speed of about </a:t>
            </a:r>
            <a:r>
              <a:rPr lang="en-US" dirty="0">
                <a:solidFill>
                  <a:srgbClr val="0070C0"/>
                </a:solidFill>
              </a:rPr>
              <a:t>500 km/h</a:t>
            </a:r>
            <a:r>
              <a:rPr lang="en-US" dirty="0"/>
              <a:t>. A similar magnetic </a:t>
            </a:r>
            <a:endParaRPr lang="en-US" dirty="0" smtClean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smtClean="0"/>
              <a:t>propulsion </a:t>
            </a:r>
            <a:r>
              <a:rPr lang="en-US" dirty="0"/>
              <a:t>system is being used to launch the satellite into </a:t>
            </a:r>
            <a:r>
              <a:rPr lang="en-US" dirty="0" smtClean="0"/>
              <a:t>orbits </a:t>
            </a:r>
            <a:r>
              <a:rPr lang="en-US" dirty="0"/>
              <a:t>directly </a:t>
            </a:r>
            <a:endParaRPr lang="en-US" dirty="0" smtClean="0"/>
          </a:p>
          <a:p>
            <a:pPr marL="342900" lvl="1" indent="0">
              <a:lnSpc>
                <a:spcPct val="100000"/>
              </a:lnSpc>
              <a:buNone/>
            </a:pPr>
            <a:r>
              <a:rPr lang="en-US" dirty="0" smtClean="0"/>
              <a:t>from </a:t>
            </a:r>
            <a:r>
              <a:rPr lang="en-US" dirty="0"/>
              <a:t>the earth without the use of rockets. </a:t>
            </a:r>
          </a:p>
        </p:txBody>
      </p:sp>
    </p:spTree>
    <p:extLst>
      <p:ext uri="{BB962C8B-B14F-4D97-AF65-F5344CB8AC3E}">
        <p14:creationId xmlns:p14="http://schemas.microsoft.com/office/powerpoint/2010/main" val="157235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6" grpId="0" uiExpand="1" build="p"/>
      <p:bldP spid="7" grpId="0" uiExpand="1" build="p"/>
      <p:bldP spid="8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superconductors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662493" cy="535865"/>
          </a:xfrm>
        </p:spPr>
        <p:txBody>
          <a:bodyPr/>
          <a:lstStyle/>
          <a:p>
            <a:r>
              <a:rPr lang="en-US" dirty="0" smtClean="0"/>
              <a:t>(2) Josephson effect: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5850" y="1512288"/>
            <a:ext cx="875564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Josephson effect was defined by Brian Josephson, in the year 1962.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52" y="2200396"/>
            <a:ext cx="7438095" cy="258095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5850" y="5007791"/>
            <a:ext cx="6455358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This is called </a:t>
            </a:r>
            <a:r>
              <a:rPr lang="en-US" dirty="0">
                <a:solidFill>
                  <a:srgbClr val="0070C0"/>
                </a:solidFill>
              </a:rPr>
              <a:t>Josephson junction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SIS junction</a:t>
            </a:r>
            <a:r>
              <a:rPr lang="en-US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850" y="5530766"/>
            <a:ext cx="9127120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There are two type of Josephson effects: </a:t>
            </a:r>
            <a:r>
              <a:rPr lang="en-US" dirty="0">
                <a:solidFill>
                  <a:srgbClr val="0070C0"/>
                </a:solidFill>
              </a:rPr>
              <a:t>(1) D.C. &amp; (2) A.C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723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uiExpand="1" build="p"/>
      <p:bldP spid="13" grpId="0" uiExpand="1" build="p"/>
      <p:bldP spid="14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superconductors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4662493" cy="535865"/>
          </a:xfrm>
        </p:spPr>
        <p:txBody>
          <a:bodyPr/>
          <a:lstStyle/>
          <a:p>
            <a:r>
              <a:rPr lang="en-US" dirty="0" smtClean="0"/>
              <a:t>D.C. Josephson effect: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9433" y="1299710"/>
            <a:ext cx="12192000" cy="2533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00000"/>
              </a:lnSpc>
            </a:pPr>
            <a:r>
              <a:rPr lang="en-US" dirty="0"/>
              <a:t>When S.C. are separated by a thin </a:t>
            </a:r>
            <a:r>
              <a:rPr lang="en-US" dirty="0">
                <a:solidFill>
                  <a:srgbClr val="0070C0"/>
                </a:solidFill>
              </a:rPr>
              <a:t>insulating layer</a:t>
            </a:r>
            <a:r>
              <a:rPr lang="en-US" dirty="0"/>
              <a:t>, the </a:t>
            </a:r>
            <a:r>
              <a:rPr lang="en-US" dirty="0">
                <a:solidFill>
                  <a:srgbClr val="0070C0"/>
                </a:solidFill>
              </a:rPr>
              <a:t>tunneling</a:t>
            </a:r>
            <a:r>
              <a:rPr lang="en-US" dirty="0"/>
              <a:t> of electron pairs takes place </a:t>
            </a:r>
          </a:p>
          <a:p>
            <a:pPr marL="341313" lvl="1" indent="0">
              <a:lnSpc>
                <a:spcPct val="100000"/>
              </a:lnSpc>
              <a:buNone/>
            </a:pPr>
            <a:r>
              <a:rPr lang="en-US" dirty="0"/>
              <a:t>from </a:t>
            </a:r>
            <a:r>
              <a:rPr lang="en-US" dirty="0">
                <a:solidFill>
                  <a:srgbClr val="0070C0"/>
                </a:solidFill>
              </a:rPr>
              <a:t>one superconductor to another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cooper pairs of electrons </a:t>
            </a:r>
            <a:r>
              <a:rPr lang="en-US" dirty="0">
                <a:solidFill>
                  <a:srgbClr val="0070C0"/>
                </a:solidFill>
              </a:rPr>
              <a:t>tunnel</a:t>
            </a:r>
            <a:r>
              <a:rPr lang="en-US" dirty="0"/>
              <a:t> through the </a:t>
            </a:r>
            <a:r>
              <a:rPr lang="en-US" dirty="0">
                <a:solidFill>
                  <a:srgbClr val="0070C0"/>
                </a:solidFill>
              </a:rPr>
              <a:t>insulating layer</a:t>
            </a:r>
            <a:r>
              <a:rPr lang="en-US" dirty="0"/>
              <a:t>, where their </a:t>
            </a:r>
            <a:r>
              <a:rPr lang="en-US" dirty="0">
                <a:solidFill>
                  <a:srgbClr val="0070C0"/>
                </a:solidFill>
              </a:rPr>
              <a:t>thickness</a:t>
            </a:r>
            <a:r>
              <a:rPr lang="en-US" dirty="0"/>
              <a:t> is very</a:t>
            </a:r>
          </a:p>
          <a:p>
            <a:pPr marL="341313" lvl="1" indent="0">
              <a:lnSpc>
                <a:spcPct val="100000"/>
              </a:lnSpc>
              <a:buNone/>
            </a:pPr>
            <a:r>
              <a:rPr lang="en-US" dirty="0"/>
              <a:t>small, of an order of </a:t>
            </a:r>
            <a:r>
              <a:rPr lang="en-US" dirty="0">
                <a:solidFill>
                  <a:srgbClr val="0070C0"/>
                </a:solidFill>
              </a:rPr>
              <a:t>1nm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supercurrent</a:t>
            </a:r>
            <a:r>
              <a:rPr lang="en-US" dirty="0"/>
              <a:t> (J) which is developed across the </a:t>
            </a:r>
            <a:r>
              <a:rPr lang="en-US" dirty="0">
                <a:solidFill>
                  <a:srgbClr val="0070C0"/>
                </a:solidFill>
              </a:rPr>
              <a:t>insulating junction</a:t>
            </a:r>
            <a:r>
              <a:rPr lang="en-US" dirty="0"/>
              <a:t> depending on </a:t>
            </a:r>
            <a:r>
              <a:rPr lang="en-US" dirty="0">
                <a:solidFill>
                  <a:srgbClr val="0070C0"/>
                </a:solidFill>
              </a:rPr>
              <a:t>phase</a:t>
            </a:r>
            <a:r>
              <a:rPr lang="en-US" dirty="0"/>
              <a:t> </a:t>
            </a:r>
          </a:p>
          <a:p>
            <a:pPr marL="341313" lvl="1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70C0"/>
                </a:solidFill>
              </a:rPr>
              <a:t>difference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39121" y="4261957"/>
                <a:ext cx="24088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func>
                  </m:oMath>
                </a14:m>
                <a:r>
                  <a:rPr lang="en-US" sz="2800" b="1" dirty="0" smtClean="0">
                    <a:latin typeface="+mj-lt"/>
                  </a:rPr>
                  <a:t> 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121" y="4261957"/>
                <a:ext cx="240880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31180" y="3782338"/>
            <a:ext cx="12192000" cy="95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A dc current is noted when there is </a:t>
            </a:r>
            <a:r>
              <a:rPr lang="en-US" sz="2400" dirty="0">
                <a:solidFill>
                  <a:srgbClr val="0070C0"/>
                </a:solidFill>
              </a:rPr>
              <a:t>no potential </a:t>
            </a:r>
            <a:r>
              <a:rPr lang="en-US" sz="2400" dirty="0"/>
              <a:t>difference is applied </a:t>
            </a:r>
            <a:r>
              <a:rPr lang="en-US" sz="2400" dirty="0">
                <a:solidFill>
                  <a:srgbClr val="0070C0"/>
                </a:solidFill>
              </a:rPr>
              <a:t>across the junction</a:t>
            </a:r>
            <a:r>
              <a:rPr lang="en-US" sz="2400" dirty="0"/>
              <a:t>. The </a:t>
            </a:r>
          </a:p>
          <a:p>
            <a:pPr marL="231775" algn="just">
              <a:spcBef>
                <a:spcPts val="1000"/>
              </a:spcBef>
              <a:buClr>
                <a:schemeClr val="accent6"/>
              </a:buClr>
            </a:pPr>
            <a:r>
              <a:rPr lang="en-US" sz="2400" dirty="0"/>
              <a:t>expression for the current for this effect is:</a:t>
            </a:r>
          </a:p>
        </p:txBody>
      </p:sp>
      <p:sp>
        <p:nvSpPr>
          <p:cNvPr id="6" name="Rectangle 5"/>
          <p:cNvSpPr/>
          <p:nvPr/>
        </p:nvSpPr>
        <p:spPr>
          <a:xfrm>
            <a:off x="373532" y="4700975"/>
            <a:ext cx="97261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Where theta is the </a:t>
            </a:r>
            <a:r>
              <a:rPr lang="en-US" sz="2400" dirty="0" smtClean="0">
                <a:solidFill>
                  <a:srgbClr val="0070C0"/>
                </a:solidFill>
              </a:rPr>
              <a:t>phase difference </a:t>
            </a:r>
            <a:r>
              <a:rPr lang="en-US" sz="2400" dirty="0" smtClean="0"/>
              <a:t>between the two electrons of </a:t>
            </a:r>
            <a:r>
              <a:rPr lang="en-US" sz="2400" dirty="0" smtClean="0">
                <a:solidFill>
                  <a:srgbClr val="0070C0"/>
                </a:solidFill>
              </a:rPr>
              <a:t>cooper pairs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009350" y="5225985"/>
            <a:ext cx="2857500" cy="1281020"/>
            <a:chOff x="4319801" y="4990777"/>
            <a:chExt cx="2857500" cy="1281020"/>
          </a:xfrm>
        </p:grpSpPr>
        <p:sp>
          <p:nvSpPr>
            <p:cNvPr id="7" name="Rectangle 6"/>
            <p:cNvSpPr/>
            <p:nvPr/>
          </p:nvSpPr>
          <p:spPr>
            <a:xfrm>
              <a:off x="4319801" y="4990777"/>
              <a:ext cx="2857500" cy="578292"/>
            </a:xfrm>
            <a:prstGeom prst="rect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19801" y="5569069"/>
              <a:ext cx="2857500" cy="149726"/>
            </a:xfrm>
            <a:prstGeom prst="rect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19801" y="5693505"/>
              <a:ext cx="2857500" cy="578292"/>
            </a:xfrm>
            <a:prstGeom prst="rect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2257418" y="5879140"/>
            <a:ext cx="6000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1900" y="5586752"/>
            <a:ext cx="1705518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Insulator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00540" y="5495665"/>
            <a:ext cx="5431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00540" y="6217859"/>
            <a:ext cx="5431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43669" y="5541445"/>
            <a:ext cx="2868112" cy="58477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38100" h="38100"/>
            </a:sp3d>
          </a:bodyPr>
          <a:lstStyle/>
          <a:p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Superconductor</a:t>
            </a:r>
            <a:endParaRPr 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214681" y="5225985"/>
            <a:ext cx="978910" cy="595052"/>
            <a:chOff x="4157663" y="5034913"/>
            <a:chExt cx="978910" cy="595052"/>
          </a:xfrm>
        </p:grpSpPr>
        <p:sp>
          <p:nvSpPr>
            <p:cNvPr id="24" name="TextBox 23"/>
            <p:cNvSpPr txBox="1"/>
            <p:nvPr/>
          </p:nvSpPr>
          <p:spPr>
            <a:xfrm>
              <a:off x="4157663" y="5034913"/>
              <a:ext cx="485775" cy="58477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e</a:t>
              </a:r>
              <a:r>
                <a:rPr lang="en-US" sz="3200" b="1" baseline="30000" dirty="0" smtClean="0">
                  <a:solidFill>
                    <a:schemeClr val="accent6">
                      <a:lumMod val="50000"/>
                    </a:schemeClr>
                  </a:solidFill>
                </a:rPr>
                <a:t>-</a:t>
              </a:r>
              <a:endParaRPr lang="en-US" sz="3200" b="1" baseline="30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0798" y="5045190"/>
              <a:ext cx="485775" cy="58477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e</a:t>
              </a:r>
              <a:r>
                <a:rPr lang="en-US" sz="3200" b="1" baseline="30000" dirty="0" smtClean="0">
                  <a:solidFill>
                    <a:schemeClr val="accent6">
                      <a:lumMod val="50000"/>
                    </a:schemeClr>
                  </a:solidFill>
                </a:rPr>
                <a:t>-</a:t>
              </a:r>
              <a:endParaRPr lang="en-US" sz="3200" b="1" baseline="30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496494" y="5378949"/>
              <a:ext cx="182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074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repeatCount="indefinite" accel="3000" decel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10781 0.10209 L -0.00938 0.1 L 0.11953 -0.00416 L 3.95833E-6 -4.07407E-6 Z " pathEditMode="relative" rAng="0" ptsTypes="AAAAA">
                                      <p:cBhvr>
                                        <p:cTn id="69" dur="4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8" y="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uiExpand="1" build="p"/>
      <p:bldP spid="4" grpId="0"/>
      <p:bldP spid="5" grpId="0" uiExpand="1" build="p"/>
      <p:bldP spid="6" grpId="0"/>
      <p:bldP spid="19" grpId="0"/>
      <p:bldP spid="2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638175" y="1565583"/>
            <a:ext cx="2761061" cy="2210470"/>
            <a:chOff x="1433511" y="1718021"/>
            <a:chExt cx="2761061" cy="2210470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1447799" y="1718021"/>
              <a:ext cx="0" cy="44862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447799" y="3451290"/>
              <a:ext cx="0" cy="448625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3786187" y="1718021"/>
              <a:ext cx="0" cy="70960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433511" y="1740403"/>
              <a:ext cx="2352676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433511" y="3899915"/>
              <a:ext cx="2352676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795712" y="3218885"/>
              <a:ext cx="0" cy="709606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427808" y="2727129"/>
              <a:ext cx="766764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427808" y="3027171"/>
              <a:ext cx="766764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608782" y="2891143"/>
              <a:ext cx="373859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623070" y="3183575"/>
              <a:ext cx="373859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23070" y="2578895"/>
              <a:ext cx="373859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427808" y="2427627"/>
              <a:ext cx="766764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superconductors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5"/>
            <a:ext cx="3669295" cy="508156"/>
          </a:xfrm>
        </p:spPr>
        <p:txBody>
          <a:bodyPr/>
          <a:lstStyle/>
          <a:p>
            <a:r>
              <a:rPr lang="en-US" dirty="0" smtClean="0"/>
              <a:t>A.C</a:t>
            </a:r>
            <a:r>
              <a:rPr lang="en-US" dirty="0"/>
              <a:t>. Josephson effect</a:t>
            </a:r>
            <a:r>
              <a:rPr lang="en-US" dirty="0" smtClean="0"/>
              <a:t>: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35844" y="2024975"/>
            <a:ext cx="2857500" cy="1281020"/>
            <a:chOff x="4319801" y="4990777"/>
            <a:chExt cx="2857500" cy="1281020"/>
          </a:xfrm>
        </p:grpSpPr>
        <p:sp>
          <p:nvSpPr>
            <p:cNvPr id="5" name="Rectangle 4"/>
            <p:cNvSpPr/>
            <p:nvPr/>
          </p:nvSpPr>
          <p:spPr>
            <a:xfrm>
              <a:off x="4319801" y="4990777"/>
              <a:ext cx="2857500" cy="578292"/>
            </a:xfrm>
            <a:prstGeom prst="rect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319801" y="5569069"/>
              <a:ext cx="2857500" cy="149726"/>
            </a:xfrm>
            <a:prstGeom prst="rect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19801" y="5693505"/>
              <a:ext cx="2857500" cy="578292"/>
            </a:xfrm>
            <a:prstGeom prst="rect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41175" y="2024975"/>
            <a:ext cx="978910" cy="595052"/>
            <a:chOff x="4157663" y="5034913"/>
            <a:chExt cx="978910" cy="595052"/>
          </a:xfrm>
        </p:grpSpPr>
        <p:sp>
          <p:nvSpPr>
            <p:cNvPr id="14" name="TextBox 13"/>
            <p:cNvSpPr txBox="1"/>
            <p:nvPr/>
          </p:nvSpPr>
          <p:spPr>
            <a:xfrm>
              <a:off x="4157663" y="5034913"/>
              <a:ext cx="485775" cy="58477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e</a:t>
              </a:r>
              <a:r>
                <a:rPr lang="en-US" sz="3200" b="1" baseline="30000" dirty="0" smtClean="0">
                  <a:solidFill>
                    <a:schemeClr val="accent6">
                      <a:lumMod val="50000"/>
                    </a:schemeClr>
                  </a:solidFill>
                </a:rPr>
                <a:t>-</a:t>
              </a:r>
              <a:endParaRPr lang="en-US" sz="3200" b="1" baseline="30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50798" y="5045190"/>
              <a:ext cx="485775" cy="58477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  <a:sp3d extrusionH="57150">
                <a:bevelT w="38100" h="38100"/>
              </a:sp3d>
            </a:bodyPr>
            <a:lstStyle/>
            <a:p>
              <a:r>
                <a:rPr lang="en-US" sz="3200" b="1" dirty="0" smtClean="0">
                  <a:solidFill>
                    <a:schemeClr val="accent6">
                      <a:lumMod val="50000"/>
                    </a:schemeClr>
                  </a:solidFill>
                </a:rPr>
                <a:t>e</a:t>
              </a:r>
              <a:r>
                <a:rPr lang="en-US" sz="3200" b="1" baseline="30000" dirty="0" smtClean="0">
                  <a:solidFill>
                    <a:schemeClr val="accent6">
                      <a:lumMod val="50000"/>
                    </a:schemeClr>
                  </a:solidFill>
                </a:rPr>
                <a:t>-</a:t>
              </a:r>
              <a:endParaRPr lang="en-US" sz="3200" b="1" baseline="300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4496494" y="5378949"/>
              <a:ext cx="182880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/>
          <p:cNvSpPr/>
          <p:nvPr/>
        </p:nvSpPr>
        <p:spPr>
          <a:xfrm>
            <a:off x="10941084" y="1593416"/>
            <a:ext cx="1213794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t (sec.)</a:t>
            </a:r>
            <a:endParaRPr lang="en-US" sz="2800" b="1" dirty="0"/>
          </a:p>
        </p:txBody>
      </p:sp>
      <p:sp>
        <p:nvSpPr>
          <p:cNvPr id="40" name="Rectangle 39"/>
          <p:cNvSpPr/>
          <p:nvPr/>
        </p:nvSpPr>
        <p:spPr>
          <a:xfrm>
            <a:off x="6857023" y="832086"/>
            <a:ext cx="2824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I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7066057" y="1531861"/>
            <a:ext cx="481222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b="1" baseline="30000" dirty="0">
                <a:solidFill>
                  <a:srgbClr val="FF0000"/>
                </a:solidFill>
              </a:rPr>
              <a:t>-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7222661" y="1019171"/>
            <a:ext cx="3657600" cy="1733266"/>
            <a:chOff x="7029923" y="1050530"/>
            <a:chExt cx="3657600" cy="1733266"/>
          </a:xfrm>
        </p:grpSpPr>
        <p:grpSp>
          <p:nvGrpSpPr>
            <p:cNvPr id="38" name="Group 37"/>
            <p:cNvGrpSpPr/>
            <p:nvPr/>
          </p:nvGrpSpPr>
          <p:grpSpPr>
            <a:xfrm>
              <a:off x="7029923" y="1050530"/>
              <a:ext cx="3657600" cy="1733266"/>
              <a:chOff x="423079" y="2197289"/>
              <a:chExt cx="3657600" cy="173326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423080" y="2197289"/>
                <a:ext cx="0" cy="1733266"/>
              </a:xfrm>
              <a:prstGeom prst="line">
                <a:avLst/>
              </a:prstGeom>
              <a:ln w="38100">
                <a:solidFill>
                  <a:srgbClr val="0C0F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423079" y="3063922"/>
                <a:ext cx="3657600" cy="0"/>
              </a:xfrm>
              <a:prstGeom prst="line">
                <a:avLst/>
              </a:prstGeom>
              <a:ln w="38100">
                <a:solidFill>
                  <a:srgbClr val="0C0F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Freeform 41"/>
            <p:cNvSpPr/>
            <p:nvPr/>
          </p:nvSpPr>
          <p:spPr>
            <a:xfrm>
              <a:off x="7044679" y="1182250"/>
              <a:ext cx="3629025" cy="1480423"/>
            </a:xfrm>
            <a:custGeom>
              <a:avLst/>
              <a:gdLst>
                <a:gd name="connsiteX0" fmla="*/ 0 w 3629025"/>
                <a:gd name="connsiteY0" fmla="*/ 723186 h 1480423"/>
                <a:gd name="connsiteX1" fmla="*/ 271463 w 3629025"/>
                <a:gd name="connsiteY1" fmla="*/ 23098 h 1480423"/>
                <a:gd name="connsiteX2" fmla="*/ 671513 w 3629025"/>
                <a:gd name="connsiteY2" fmla="*/ 1480423 h 1480423"/>
                <a:gd name="connsiteX3" fmla="*/ 1085850 w 3629025"/>
                <a:gd name="connsiteY3" fmla="*/ 23098 h 1480423"/>
                <a:gd name="connsiteX4" fmla="*/ 1543050 w 3629025"/>
                <a:gd name="connsiteY4" fmla="*/ 1451848 h 1480423"/>
                <a:gd name="connsiteX5" fmla="*/ 1957388 w 3629025"/>
                <a:gd name="connsiteY5" fmla="*/ 23098 h 1480423"/>
                <a:gd name="connsiteX6" fmla="*/ 2457450 w 3629025"/>
                <a:gd name="connsiteY6" fmla="*/ 1466136 h 1480423"/>
                <a:gd name="connsiteX7" fmla="*/ 2843213 w 3629025"/>
                <a:gd name="connsiteY7" fmla="*/ 23098 h 1480423"/>
                <a:gd name="connsiteX8" fmla="*/ 3328988 w 3629025"/>
                <a:gd name="connsiteY8" fmla="*/ 1466136 h 1480423"/>
                <a:gd name="connsiteX9" fmla="*/ 3629025 w 3629025"/>
                <a:gd name="connsiteY9" fmla="*/ 723186 h 1480423"/>
                <a:gd name="connsiteX10" fmla="*/ 3629025 w 3629025"/>
                <a:gd name="connsiteY10" fmla="*/ 723186 h 14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9025" h="1480423">
                  <a:moveTo>
                    <a:pt x="0" y="723186"/>
                  </a:moveTo>
                  <a:cubicBezTo>
                    <a:pt x="79772" y="310039"/>
                    <a:pt x="159544" y="-103108"/>
                    <a:pt x="271463" y="23098"/>
                  </a:cubicBezTo>
                  <a:cubicBezTo>
                    <a:pt x="383382" y="149304"/>
                    <a:pt x="535782" y="1480423"/>
                    <a:pt x="671513" y="1480423"/>
                  </a:cubicBezTo>
                  <a:cubicBezTo>
                    <a:pt x="807244" y="1480423"/>
                    <a:pt x="940594" y="27860"/>
                    <a:pt x="1085850" y="23098"/>
                  </a:cubicBezTo>
                  <a:cubicBezTo>
                    <a:pt x="1231106" y="18336"/>
                    <a:pt x="1397794" y="1451848"/>
                    <a:pt x="1543050" y="1451848"/>
                  </a:cubicBezTo>
                  <a:cubicBezTo>
                    <a:pt x="1688306" y="1451848"/>
                    <a:pt x="1804988" y="20717"/>
                    <a:pt x="1957388" y="23098"/>
                  </a:cubicBezTo>
                  <a:cubicBezTo>
                    <a:pt x="2109788" y="25479"/>
                    <a:pt x="2309813" y="1466136"/>
                    <a:pt x="2457450" y="1466136"/>
                  </a:cubicBezTo>
                  <a:cubicBezTo>
                    <a:pt x="2605087" y="1466136"/>
                    <a:pt x="2697957" y="23098"/>
                    <a:pt x="2843213" y="23098"/>
                  </a:cubicBezTo>
                  <a:cubicBezTo>
                    <a:pt x="2988469" y="23098"/>
                    <a:pt x="3198019" y="1349455"/>
                    <a:pt x="3328988" y="1466136"/>
                  </a:cubicBezTo>
                  <a:cubicBezTo>
                    <a:pt x="3459957" y="1582817"/>
                    <a:pt x="3629025" y="723186"/>
                    <a:pt x="3629025" y="723186"/>
                  </a:cubicBezTo>
                  <a:lnTo>
                    <a:pt x="3629025" y="723186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6871779" y="2858005"/>
            <a:ext cx="282450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I</a:t>
            </a:r>
            <a:endParaRPr lang="en-US" sz="2800" dirty="0"/>
          </a:p>
        </p:txBody>
      </p:sp>
      <p:sp>
        <p:nvSpPr>
          <p:cNvPr id="49" name="Rectangle 48"/>
          <p:cNvSpPr/>
          <p:nvPr/>
        </p:nvSpPr>
        <p:spPr>
          <a:xfrm>
            <a:off x="7080813" y="3557780"/>
            <a:ext cx="481222" cy="58477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b="1" baseline="30000" dirty="0">
                <a:solidFill>
                  <a:srgbClr val="FF0000"/>
                </a:solidFill>
              </a:rPr>
              <a:t>-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7237417" y="3045090"/>
            <a:ext cx="3657600" cy="1733266"/>
            <a:chOff x="7044679" y="3076449"/>
            <a:chExt cx="3657600" cy="1733266"/>
          </a:xfrm>
        </p:grpSpPr>
        <p:grpSp>
          <p:nvGrpSpPr>
            <p:cNvPr id="45" name="Group 44"/>
            <p:cNvGrpSpPr/>
            <p:nvPr/>
          </p:nvGrpSpPr>
          <p:grpSpPr>
            <a:xfrm>
              <a:off x="7044679" y="3076449"/>
              <a:ext cx="3657600" cy="1733266"/>
              <a:chOff x="423079" y="2197289"/>
              <a:chExt cx="3657600" cy="1733266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423080" y="2197289"/>
                <a:ext cx="0" cy="1733266"/>
              </a:xfrm>
              <a:prstGeom prst="line">
                <a:avLst/>
              </a:prstGeom>
              <a:ln w="38100">
                <a:solidFill>
                  <a:srgbClr val="0C0F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23079" y="3063922"/>
                <a:ext cx="3657600" cy="0"/>
              </a:xfrm>
              <a:prstGeom prst="line">
                <a:avLst/>
              </a:prstGeom>
              <a:ln w="38100">
                <a:solidFill>
                  <a:srgbClr val="0C0F5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Freeform 49"/>
            <p:cNvSpPr/>
            <p:nvPr/>
          </p:nvSpPr>
          <p:spPr>
            <a:xfrm>
              <a:off x="7059435" y="3208169"/>
              <a:ext cx="3629025" cy="1480423"/>
            </a:xfrm>
            <a:custGeom>
              <a:avLst/>
              <a:gdLst>
                <a:gd name="connsiteX0" fmla="*/ 0 w 3629025"/>
                <a:gd name="connsiteY0" fmla="*/ 723186 h 1480423"/>
                <a:gd name="connsiteX1" fmla="*/ 271463 w 3629025"/>
                <a:gd name="connsiteY1" fmla="*/ 23098 h 1480423"/>
                <a:gd name="connsiteX2" fmla="*/ 671513 w 3629025"/>
                <a:gd name="connsiteY2" fmla="*/ 1480423 h 1480423"/>
                <a:gd name="connsiteX3" fmla="*/ 1085850 w 3629025"/>
                <a:gd name="connsiteY3" fmla="*/ 23098 h 1480423"/>
                <a:gd name="connsiteX4" fmla="*/ 1543050 w 3629025"/>
                <a:gd name="connsiteY4" fmla="*/ 1451848 h 1480423"/>
                <a:gd name="connsiteX5" fmla="*/ 1957388 w 3629025"/>
                <a:gd name="connsiteY5" fmla="*/ 23098 h 1480423"/>
                <a:gd name="connsiteX6" fmla="*/ 2457450 w 3629025"/>
                <a:gd name="connsiteY6" fmla="*/ 1466136 h 1480423"/>
                <a:gd name="connsiteX7" fmla="*/ 2843213 w 3629025"/>
                <a:gd name="connsiteY7" fmla="*/ 23098 h 1480423"/>
                <a:gd name="connsiteX8" fmla="*/ 3328988 w 3629025"/>
                <a:gd name="connsiteY8" fmla="*/ 1466136 h 1480423"/>
                <a:gd name="connsiteX9" fmla="*/ 3629025 w 3629025"/>
                <a:gd name="connsiteY9" fmla="*/ 723186 h 1480423"/>
                <a:gd name="connsiteX10" fmla="*/ 3629025 w 3629025"/>
                <a:gd name="connsiteY10" fmla="*/ 723186 h 148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9025" h="1480423">
                  <a:moveTo>
                    <a:pt x="0" y="723186"/>
                  </a:moveTo>
                  <a:cubicBezTo>
                    <a:pt x="79772" y="310039"/>
                    <a:pt x="159544" y="-103108"/>
                    <a:pt x="271463" y="23098"/>
                  </a:cubicBezTo>
                  <a:cubicBezTo>
                    <a:pt x="383382" y="149304"/>
                    <a:pt x="535782" y="1480423"/>
                    <a:pt x="671513" y="1480423"/>
                  </a:cubicBezTo>
                  <a:cubicBezTo>
                    <a:pt x="807244" y="1480423"/>
                    <a:pt x="940594" y="27860"/>
                    <a:pt x="1085850" y="23098"/>
                  </a:cubicBezTo>
                  <a:cubicBezTo>
                    <a:pt x="1231106" y="18336"/>
                    <a:pt x="1397794" y="1451848"/>
                    <a:pt x="1543050" y="1451848"/>
                  </a:cubicBezTo>
                  <a:cubicBezTo>
                    <a:pt x="1688306" y="1451848"/>
                    <a:pt x="1804988" y="20717"/>
                    <a:pt x="1957388" y="23098"/>
                  </a:cubicBezTo>
                  <a:cubicBezTo>
                    <a:pt x="2109788" y="25479"/>
                    <a:pt x="2309813" y="1466136"/>
                    <a:pt x="2457450" y="1466136"/>
                  </a:cubicBezTo>
                  <a:cubicBezTo>
                    <a:pt x="2605087" y="1466136"/>
                    <a:pt x="2697957" y="23098"/>
                    <a:pt x="2843213" y="23098"/>
                  </a:cubicBezTo>
                  <a:cubicBezTo>
                    <a:pt x="2988469" y="23098"/>
                    <a:pt x="3198019" y="1349455"/>
                    <a:pt x="3328988" y="1466136"/>
                  </a:cubicBezTo>
                  <a:cubicBezTo>
                    <a:pt x="3459957" y="1582817"/>
                    <a:pt x="3629025" y="723186"/>
                    <a:pt x="3629025" y="723186"/>
                  </a:cubicBezTo>
                  <a:lnTo>
                    <a:pt x="3629025" y="723186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 extrusionH="57150">
                <a:bevelT w="38100" h="38100"/>
              </a:sp3d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10978206" y="3606946"/>
            <a:ext cx="1213794" cy="5232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  <a:sp3d extrusionH="57150">
              <a:bevelT w="38100" h="38100"/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t (sec.)</a:t>
            </a:r>
            <a:endParaRPr lang="en-US" sz="2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70149" y="3941595"/>
            <a:ext cx="6292143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Applied voltage changes this </a:t>
            </a:r>
            <a:r>
              <a:rPr lang="en-US" dirty="0">
                <a:solidFill>
                  <a:srgbClr val="0070C0"/>
                </a:solidFill>
              </a:rPr>
              <a:t>phase difference</a:t>
            </a:r>
            <a:r>
              <a:rPr lang="en-US" dirty="0"/>
              <a:t>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11467" y="4567966"/>
            <a:ext cx="221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 smtClean="0">
                <a:latin typeface="+mj-lt"/>
              </a:rPr>
              <a:t>Voltage causes</a:t>
            </a:r>
            <a:endParaRPr lang="en-US" sz="2400" dirty="0"/>
          </a:p>
        </p:txBody>
      </p:sp>
      <p:sp>
        <p:nvSpPr>
          <p:cNvPr id="57" name="Content Placeholder 2"/>
          <p:cNvSpPr txBox="1">
            <a:spLocks/>
          </p:cNvSpPr>
          <p:nvPr/>
        </p:nvSpPr>
        <p:spPr>
          <a:xfrm>
            <a:off x="530790" y="5260020"/>
            <a:ext cx="6576598" cy="508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Due to this change we call it </a:t>
            </a:r>
            <a:r>
              <a:rPr lang="en-US" sz="2400" dirty="0" smtClean="0">
                <a:solidFill>
                  <a:srgbClr val="0070C0"/>
                </a:solidFill>
              </a:rPr>
              <a:t>A.C. Josephson effect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530790" y="5918922"/>
            <a:ext cx="4041210" cy="508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The value of </a:t>
            </a:r>
            <a:r>
              <a:rPr lang="en-US" sz="2400" dirty="0" smtClean="0">
                <a:solidFill>
                  <a:srgbClr val="0070C0"/>
                </a:solidFill>
              </a:rPr>
              <a:t>current</a:t>
            </a:r>
            <a:r>
              <a:rPr lang="en-US" sz="2400" dirty="0" smtClean="0">
                <a:solidFill>
                  <a:schemeClr val="tx1"/>
                </a:solidFill>
              </a:rPr>
              <a:t> is given as: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616055" y="5774698"/>
                <a:ext cx="3921138" cy="641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𝐦𝐚𝐱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800" b="1" i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𝛑</m:t>
                                </m:r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</a:rPr>
                                  <m:t>𝐞𝐕</m:t>
                                </m:r>
                              </m:num>
                              <m:den>
                                <m:r>
                                  <a:rPr lang="en-US" sz="2800" b="1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den>
                            </m:f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𝛉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800" b="1" dirty="0" smtClean="0">
                    <a:latin typeface="+mj-lt"/>
                  </a:rPr>
                  <a:t> </a:t>
                </a:r>
                <a:endParaRPr lang="en-US" sz="2800" b="1" dirty="0">
                  <a:latin typeface="+mj-lt"/>
                </a:endParaRP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055" y="5774698"/>
                <a:ext cx="3921138" cy="6417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523451" y="4401510"/>
                <a:ext cx="1585538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eV</m:t>
                          </m:r>
                        </m:num>
                        <m:den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451" y="4401510"/>
                <a:ext cx="1585538" cy="794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427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repeatCount="indefinite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2.29167E-6 0.09583 L 2.29167E-6 2.59259E-6 Z " pathEditMode="relative" rAng="0" ptsTypes="A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0" presetClass="path" presetSubtype="0" repeatCount="indefinite" accel="3000" decel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2.22222E-6 C 0.00221 -0.05046 0.0069 -0.09815 0.01614 -0.09815 C 0.02669 -0.09815 0.03021 -0.05046 0.03359 -2.22222E-6 C 0.03841 0.05602 0.04193 0.11158 0.05364 0.11158 C 0.06406 0.11158 0.06758 0.05602 0.07239 -2.22222E-6 C 0.07461 -0.05046 0.0793 -0.09815 0.08971 -0.09815 C 0.09909 -0.09815 0.10377 -0.05046 0.10729 -2.22222E-6 C 0.11081 0.05602 0.11562 0.11158 0.12591 0.11158 C 0.13646 0.11158 0.14466 -2.22222E-6 0.14466 0.0007 C 0.14818 -0.05046 0.15182 -0.09815 0.16211 -0.09815 C 0.17266 -0.09815 0.1763 -0.05046 0.17969 -2.22222E-6 C 0.18437 0.05602 0.18802 0.11158 0.19974 0.11158 C 0.21016 0.11158 0.21367 0.05602 0.21706 -2.22222E-6 C 0.22187 -0.05046 0.22539 -0.09815 0.23581 -0.09815 C 0.24518 -0.09815 0.24987 -0.05046 0.25325 -2.22222E-6 C 0.2569 0.05602 0.26159 0.11158 0.272 0.11158 C 0.28255 0.11158 0.28607 0.05602 0.29088 -2.22222E-6 " pathEditMode="relative" rAng="0" ptsTypes="AAAAAAAAAAAAAAAAA">
                                      <p:cBhvr>
                                        <p:cTn id="66" dur="7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67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0" presetClass="path" presetSubtype="0" repeatCount="indefinite" accel="3000" decel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2.59259E-6 C 0.00221 -0.05046 0.0069 -0.09815 0.01615 -0.09815 C 0.02669 -0.09815 0.03021 -0.05046 0.03359 -2.59259E-6 C 0.03841 0.05602 0.04193 0.11158 0.05365 0.11158 C 0.06406 0.11158 0.06758 0.05602 0.0724 -2.59259E-6 C 0.07461 -0.05046 0.0793 -0.09815 0.08971 -0.09815 C 0.09909 -0.09815 0.10378 -0.05046 0.10729 -2.59259E-6 C 0.11081 0.05602 0.11563 0.11158 0.12591 0.11158 C 0.13646 0.11158 0.14466 -2.59259E-6 0.14466 0.0007 C 0.14818 -0.05046 0.15182 -0.09815 0.16211 -0.09815 C 0.17266 -0.09815 0.1763 -0.05046 0.17969 -2.59259E-6 C 0.18438 0.05602 0.18802 0.11158 0.19974 0.11158 C 0.21016 0.11158 0.21367 0.05602 0.21706 -2.59259E-6 C 0.22188 -0.05046 0.22539 -0.09815 0.23581 -0.09815 C 0.24518 -0.09815 0.24987 -0.05046 0.25326 -2.59259E-6 C 0.2569 0.05602 0.26159 0.11158 0.27201 0.11158 C 0.28255 0.11158 0.28607 0.05602 0.29089 -2.59259E-6 " pathEditMode="relative" rAng="0" ptsTypes="AAAAAAAAAAAAAAAAA">
                                      <p:cBhvr>
                                        <p:cTn id="68" dur="7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96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9" grpId="0"/>
      <p:bldP spid="40" grpId="0"/>
      <p:bldP spid="41" grpId="0"/>
      <p:bldP spid="41" grpId="1"/>
      <p:bldP spid="48" grpId="0"/>
      <p:bldP spid="49" grpId="0"/>
      <p:bldP spid="49" grpId="1"/>
      <p:bldP spid="53" grpId="0"/>
      <p:bldP spid="54" grpId="0" uiExpand="1" build="p"/>
      <p:bldP spid="55" grpId="0"/>
      <p:bldP spid="57" grpId="0" build="p"/>
      <p:bldP spid="58" grpId="0" build="p"/>
      <p:bldP spid="59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Resistance</a:t>
            </a:r>
          </a:p>
        </p:txBody>
      </p:sp>
      <p:pic>
        <p:nvPicPr>
          <p:cNvPr id="1026" name="Picture 2" descr="Thermal Power Plant Cliparts, Stock Vector And Royalty Free Thermal Power  Plant Illust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3" y="1326734"/>
            <a:ext cx="5094990" cy="390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mission Tower Coloring Page - Transmission Tower , Free Transparent  Clipart - ClipartKey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t="1430" r="25329" b="5833"/>
          <a:stretch/>
        </p:blipFill>
        <p:spPr bwMode="auto">
          <a:xfrm>
            <a:off x="1552575" y="668337"/>
            <a:ext cx="20574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ransmission Tower Coloring Page - Transmission Tower , Free Transparent  Clipart - ClipartKey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2" t="1430" r="25329" b="5833"/>
          <a:stretch/>
        </p:blipFill>
        <p:spPr bwMode="auto">
          <a:xfrm>
            <a:off x="8834437" y="668337"/>
            <a:ext cx="20574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3300413" y="1657348"/>
            <a:ext cx="7286625" cy="214354"/>
          </a:xfrm>
          <a:custGeom>
            <a:avLst/>
            <a:gdLst>
              <a:gd name="connsiteX0" fmla="*/ 0 w 7286625"/>
              <a:gd name="connsiteY0" fmla="*/ 0 h 214354"/>
              <a:gd name="connsiteX1" fmla="*/ 3386138 w 7286625"/>
              <a:gd name="connsiteY1" fmla="*/ 214313 h 214354"/>
              <a:gd name="connsiteX2" fmla="*/ 7286625 w 7286625"/>
              <a:gd name="connsiteY2" fmla="*/ 14288 h 21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86625" h="214354">
                <a:moveTo>
                  <a:pt x="0" y="0"/>
                </a:moveTo>
                <a:cubicBezTo>
                  <a:pt x="1085850" y="105966"/>
                  <a:pt x="2171701" y="211932"/>
                  <a:pt x="3386138" y="214313"/>
                </a:cubicBezTo>
                <a:cubicBezTo>
                  <a:pt x="4600575" y="216694"/>
                  <a:pt x="5943600" y="115491"/>
                  <a:pt x="7286625" y="1428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824038" y="2354260"/>
            <a:ext cx="7286625" cy="214354"/>
          </a:xfrm>
          <a:custGeom>
            <a:avLst/>
            <a:gdLst>
              <a:gd name="connsiteX0" fmla="*/ 0 w 7286625"/>
              <a:gd name="connsiteY0" fmla="*/ 0 h 214354"/>
              <a:gd name="connsiteX1" fmla="*/ 3386138 w 7286625"/>
              <a:gd name="connsiteY1" fmla="*/ 214313 h 214354"/>
              <a:gd name="connsiteX2" fmla="*/ 7286625 w 7286625"/>
              <a:gd name="connsiteY2" fmla="*/ 14288 h 21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86625" h="214354">
                <a:moveTo>
                  <a:pt x="0" y="0"/>
                </a:moveTo>
                <a:cubicBezTo>
                  <a:pt x="1085850" y="105966"/>
                  <a:pt x="2171701" y="211932"/>
                  <a:pt x="3386138" y="214313"/>
                </a:cubicBezTo>
                <a:cubicBezTo>
                  <a:pt x="4600575" y="216694"/>
                  <a:pt x="5943600" y="115491"/>
                  <a:pt x="7286625" y="1428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300412" y="3065460"/>
            <a:ext cx="7286625" cy="214354"/>
          </a:xfrm>
          <a:custGeom>
            <a:avLst/>
            <a:gdLst>
              <a:gd name="connsiteX0" fmla="*/ 0 w 7286625"/>
              <a:gd name="connsiteY0" fmla="*/ 0 h 214354"/>
              <a:gd name="connsiteX1" fmla="*/ 3386138 w 7286625"/>
              <a:gd name="connsiteY1" fmla="*/ 214313 h 214354"/>
              <a:gd name="connsiteX2" fmla="*/ 7286625 w 7286625"/>
              <a:gd name="connsiteY2" fmla="*/ 14288 h 214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86625" h="214354">
                <a:moveTo>
                  <a:pt x="0" y="0"/>
                </a:moveTo>
                <a:cubicBezTo>
                  <a:pt x="1085850" y="105966"/>
                  <a:pt x="2171701" y="211932"/>
                  <a:pt x="3386138" y="214313"/>
                </a:cubicBezTo>
                <a:cubicBezTo>
                  <a:pt x="4600575" y="216694"/>
                  <a:pt x="5943600" y="115491"/>
                  <a:pt x="7286625" y="14288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28093" y="1348482"/>
            <a:ext cx="356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24022" y="2069535"/>
            <a:ext cx="356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96635" y="2775274"/>
            <a:ext cx="356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03764" y="3731317"/>
            <a:ext cx="4436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4">
                    <a:lumMod val="50000"/>
                  </a:schemeClr>
                </a:solidFill>
              </a:rPr>
              <a:t>Internal resistance (R) of wire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941195" y="5125718"/>
            <a:ext cx="1280160" cy="64008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260 V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223057" y="5125718"/>
            <a:ext cx="1280160" cy="64008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240 V</a:t>
            </a:r>
          </a:p>
        </p:txBody>
      </p:sp>
      <p:pic>
        <p:nvPicPr>
          <p:cNvPr id="1030" name="Picture 6" descr="Pole Mounted Substations | Transformer platforms &amp; Switchgear | Better  homes and gardens, Wooden poles, Better homes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69" y="4433616"/>
            <a:ext cx="2465784" cy="205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6791467" y="4489115"/>
            <a:ext cx="1935784" cy="1910855"/>
            <a:chOff x="6504863" y="4384340"/>
            <a:chExt cx="1935784" cy="1910855"/>
          </a:xfrm>
        </p:grpSpPr>
        <p:sp>
          <p:nvSpPr>
            <p:cNvPr id="19" name="Oval 18"/>
            <p:cNvSpPr/>
            <p:nvPr/>
          </p:nvSpPr>
          <p:spPr>
            <a:xfrm>
              <a:off x="6504863" y="4384340"/>
              <a:ext cx="1935784" cy="17947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31578" y="5871745"/>
              <a:ext cx="729161" cy="4234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25612" y="6001582"/>
              <a:ext cx="91440" cy="1828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Plus 22"/>
          <p:cNvSpPr/>
          <p:nvPr/>
        </p:nvSpPr>
        <p:spPr>
          <a:xfrm>
            <a:off x="7075017" y="6204891"/>
            <a:ext cx="182880" cy="182880"/>
          </a:xfrm>
          <a:prstGeom prst="mathPlu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inus 23"/>
          <p:cNvSpPr/>
          <p:nvPr/>
        </p:nvSpPr>
        <p:spPr>
          <a:xfrm>
            <a:off x="8201879" y="6207615"/>
            <a:ext cx="182880" cy="182880"/>
          </a:xfrm>
          <a:prstGeom prst="mathMinu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129534" y="5812573"/>
            <a:ext cx="356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63695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37" presetClass="path" presetSubtype="0" repeatCount="indefinite" accel="6667" decel="6667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125E-6 0.00417 L 0.15794 0.02894 C 0.19075 0.03472 0.2401 0.0382 0.29205 0.0382 C 0.35091 0.0382 0.39817 0.03472 0.43099 0.02894 L 0.58906 0.00417 " pathEditMode="relative" rAng="0" ptsTypes="AAAAA">
                                      <p:cBhvr>
                                        <p:cTn id="5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53" y="169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37" presetClass="path" presetSubtype="0" repeatCount="indefinite" accel="6667" decel="6667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4.16667E-7 0.00417 L 0.15794 0.02894 C 0.19075 0.03473 0.2401 0.0382 0.29206 0.0382 C 0.35078 0.0382 0.39818 0.03473 0.43099 0.02894 L 0.58906 0.00417 " pathEditMode="relative" rAng="0" ptsTypes="AAAAA">
                                      <p:cBhvr>
                                        <p:cTn id="5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53" y="169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7" presetClass="path" presetSubtype="0" repeatCount="indefinite" accel="6667" decel="6667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91667E-6 0.00417 L 0.15795 0.02894 C 0.19076 0.03473 0.24011 0.0382 0.29206 0.0382 C 0.35091 0.0382 0.39818 0.03473 0.43099 0.02894 L 0.58907 0.00417 " pathEditMode="relative" rAng="0" ptsTypes="AAAAA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53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0" presetClass="path" presetSubtype="0" repeatCount="indefinite" accel="5000" decel="5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08333E-7 1.85185E-6 L 0.0207 -0.03449 L 0.03294 -0.08102 L 0.03294 -0.12917 L 0.02214 -0.16968 L 0.00508 -0.20394 L -0.01849 -0.225 L -0.04349 -0.23195 L -0.06992 -0.225 L -0.09062 -0.20764 L -0.10924 -0.17709 L -0.12135 -0.14375 L -0.12487 -0.11065 L -0.12357 -0.07732 L -0.11706 -0.04676 L -0.1056 -0.01968 L -0.0957 -0.00509 L -0.08997 0.00139 " pathEditMode="relative" rAng="0" ptsTypes="AAAAAAAAAAAAAAAAAA">
                                      <p:cBhvr>
                                        <p:cTn id="10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/>
      <p:bldP spid="13" grpId="2"/>
      <p:bldP spid="14" grpId="0"/>
      <p:bldP spid="14" grpId="1"/>
      <p:bldP spid="15" grpId="0"/>
      <p:bldP spid="15" grpId="1"/>
      <p:bldP spid="16" grpId="0"/>
      <p:bldP spid="9" grpId="0" animBg="1"/>
      <p:bldP spid="18" grpId="0" animBg="1"/>
      <p:bldP spid="23" grpId="0" animBg="1"/>
      <p:bldP spid="24" grpId="0" animBg="1"/>
      <p:bldP spid="28" grpId="0"/>
      <p:bldP spid="2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872621"/>
            <a:ext cx="3800475" cy="508156"/>
          </a:xfrm>
        </p:spPr>
        <p:txBody>
          <a:bodyPr/>
          <a:lstStyle/>
          <a:p>
            <a:r>
              <a:rPr lang="en-US" dirty="0" smtClean="0"/>
              <a:t>A.C</a:t>
            </a:r>
            <a:r>
              <a:rPr lang="en-US" dirty="0"/>
              <a:t>. Josephson effect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46421"/>
            <a:ext cx="12192000" cy="12331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1113" lvl="1" indent="384175">
              <a:lnSpc>
                <a:spcPct val="100000"/>
              </a:lnSpc>
            </a:pPr>
            <a:r>
              <a:rPr lang="en-US" dirty="0"/>
              <a:t>When an </a:t>
            </a:r>
            <a:r>
              <a:rPr lang="en-US" dirty="0">
                <a:solidFill>
                  <a:srgbClr val="0070C0"/>
                </a:solidFill>
              </a:rPr>
              <a:t>external magnetic </a:t>
            </a:r>
            <a:r>
              <a:rPr lang="en-US" dirty="0"/>
              <a:t>or electric field of potential ‘v’ is applied across the junction, the </a:t>
            </a:r>
          </a:p>
          <a:p>
            <a:pPr marL="395288" lvl="1" indent="0">
              <a:lnSpc>
                <a:spcPct val="100000"/>
              </a:lnSpc>
              <a:buNone/>
            </a:pPr>
            <a:r>
              <a:rPr lang="en-US" dirty="0"/>
              <a:t>zero-voltage current developed across the junction depending on </a:t>
            </a:r>
            <a:r>
              <a:rPr lang="en-US" dirty="0">
                <a:solidFill>
                  <a:srgbClr val="0070C0"/>
                </a:solidFill>
              </a:rPr>
              <a:t>applied field</a:t>
            </a:r>
            <a:r>
              <a:rPr lang="en-US" dirty="0"/>
              <a:t>, which is the </a:t>
            </a:r>
          </a:p>
          <a:p>
            <a:pPr marL="395288" lvl="1" indent="0">
              <a:lnSpc>
                <a:spcPct val="100000"/>
              </a:lnSpc>
              <a:buNone/>
            </a:pPr>
            <a:r>
              <a:rPr lang="en-US" dirty="0"/>
              <a:t>“</a:t>
            </a:r>
            <a:r>
              <a:rPr lang="en-US" dirty="0">
                <a:solidFill>
                  <a:srgbClr val="0070C0"/>
                </a:solidFill>
              </a:rPr>
              <a:t>AC Josephson effect</a:t>
            </a:r>
            <a:r>
              <a:rPr lang="en-US" dirty="0"/>
              <a:t>”.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28638"/>
            <a:ext cx="12192000" cy="95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6826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95288" lvl="1" indent="-395288">
              <a:lnSpc>
                <a:spcPct val="100000"/>
              </a:lnSpc>
            </a:pPr>
            <a:r>
              <a:rPr lang="en-US" dirty="0"/>
              <a:t>When a potential ‘v’ is applied across the junction, </a:t>
            </a:r>
            <a:r>
              <a:rPr lang="en-US" dirty="0">
                <a:solidFill>
                  <a:srgbClr val="0070C0"/>
                </a:solidFill>
              </a:rPr>
              <a:t>cooper pairs </a:t>
            </a:r>
            <a:r>
              <a:rPr lang="en-US" dirty="0"/>
              <a:t>on both the sides of the junction </a:t>
            </a:r>
          </a:p>
          <a:p>
            <a:pPr marL="395288" indent="0">
              <a:buNone/>
            </a:pPr>
            <a:r>
              <a:rPr lang="en-US" dirty="0"/>
              <a:t>differs by an </a:t>
            </a:r>
            <a:r>
              <a:rPr lang="en-US" dirty="0">
                <a:solidFill>
                  <a:srgbClr val="0070C0"/>
                </a:solidFill>
              </a:rPr>
              <a:t>energy</a:t>
            </a:r>
            <a:r>
              <a:rPr lang="en-US" dirty="0"/>
              <a:t> equals to 2eV, where 2e is the charge on a </a:t>
            </a:r>
            <a:r>
              <a:rPr lang="en-US" dirty="0">
                <a:solidFill>
                  <a:srgbClr val="0070C0"/>
                </a:solidFill>
              </a:rPr>
              <a:t>cooper pair </a:t>
            </a:r>
            <a:r>
              <a:rPr lang="en-US" dirty="0"/>
              <a:t>of electrons.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5171"/>
            <a:ext cx="12192000" cy="8758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11113" lvl="1" indent="38417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Since in </a:t>
            </a:r>
            <a:r>
              <a:rPr lang="en-US" dirty="0">
                <a:solidFill>
                  <a:srgbClr val="0070C0"/>
                </a:solidFill>
              </a:rPr>
              <a:t>superconductors</a:t>
            </a:r>
            <a:r>
              <a:rPr lang="en-US" dirty="0"/>
              <a:t>, current is carried by cooper pairs of electrons, if a copper pair passes </a:t>
            </a:r>
          </a:p>
          <a:p>
            <a:pPr marL="395288" indent="0">
              <a:buNone/>
            </a:pPr>
            <a:r>
              <a:rPr lang="en-US" dirty="0"/>
              <a:t>across the </a:t>
            </a:r>
            <a:r>
              <a:rPr lang="en-US" dirty="0">
                <a:solidFill>
                  <a:srgbClr val="0070C0"/>
                </a:solidFill>
              </a:rPr>
              <a:t>gap</a:t>
            </a:r>
            <a:r>
              <a:rPr lang="en-US" dirty="0"/>
              <a:t>, then it </a:t>
            </a:r>
            <a:r>
              <a:rPr lang="en-US" dirty="0">
                <a:solidFill>
                  <a:srgbClr val="0070C0"/>
                </a:solidFill>
              </a:rPr>
              <a:t>emits</a:t>
            </a:r>
            <a:r>
              <a:rPr lang="en-US" dirty="0"/>
              <a:t> a photon of energy (</a:t>
            </a:r>
            <a:r>
              <a:rPr lang="en-US" dirty="0" err="1"/>
              <a:t>hv</a:t>
            </a:r>
            <a:r>
              <a:rPr lang="en-US" dirty="0"/>
              <a:t>) equal to 2eV.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45571"/>
            <a:ext cx="5854890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11113" lvl="1" indent="38417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Then, the frequency of </a:t>
            </a:r>
            <a:r>
              <a:rPr lang="en-US" dirty="0">
                <a:solidFill>
                  <a:srgbClr val="0070C0"/>
                </a:solidFill>
              </a:rPr>
              <a:t>emitted radiation </a:t>
            </a:r>
            <a:r>
              <a:rPr lang="en-US" dirty="0"/>
              <a:t>is: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67661" y="4458284"/>
                <a:ext cx="146924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eV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61" y="4458284"/>
                <a:ext cx="1469248" cy="7861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0" y="5217165"/>
            <a:ext cx="12192000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11113" lvl="1" indent="38417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This is the </a:t>
            </a:r>
            <a:r>
              <a:rPr lang="en-US" dirty="0">
                <a:solidFill>
                  <a:srgbClr val="0070C0"/>
                </a:solidFill>
              </a:rPr>
              <a:t>oscillating</a:t>
            </a:r>
            <a:r>
              <a:rPr lang="en-US" dirty="0"/>
              <a:t> frequency of </a:t>
            </a:r>
            <a:r>
              <a:rPr lang="en-US" dirty="0">
                <a:solidFill>
                  <a:srgbClr val="0070C0"/>
                </a:solidFill>
              </a:rPr>
              <a:t>sinusoidal current </a:t>
            </a:r>
            <a:r>
              <a:rPr lang="en-US" dirty="0"/>
              <a:t>across the gap.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645970"/>
            <a:ext cx="9415463" cy="95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11113" lvl="1" indent="38417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Suppose the </a:t>
            </a:r>
            <a:r>
              <a:rPr lang="en-US" dirty="0">
                <a:solidFill>
                  <a:srgbClr val="0070C0"/>
                </a:solidFill>
              </a:rPr>
              <a:t>P.D.</a:t>
            </a:r>
            <a:r>
              <a:rPr lang="en-US" dirty="0"/>
              <a:t> across the </a:t>
            </a:r>
            <a:r>
              <a:rPr lang="en-US" dirty="0">
                <a:solidFill>
                  <a:srgbClr val="0070C0"/>
                </a:solidFill>
              </a:rPr>
              <a:t>gap is 1mV</a:t>
            </a:r>
            <a:r>
              <a:rPr lang="en-US" dirty="0"/>
              <a:t>, then the frequency will be of the </a:t>
            </a:r>
          </a:p>
          <a:p>
            <a:pPr marL="395288" indent="0">
              <a:buNone/>
            </a:pPr>
            <a:r>
              <a:rPr lang="en-US" dirty="0"/>
              <a:t>order of </a:t>
            </a:r>
            <a:r>
              <a:rPr lang="en-US" dirty="0">
                <a:solidFill>
                  <a:srgbClr val="0070C0"/>
                </a:solidFill>
              </a:rPr>
              <a:t>483.6 GHz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748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6" grpId="0" uiExpand="1" build="p"/>
      <p:bldP spid="7" grpId="0" uiExpand="1" build="p"/>
      <p:bldP spid="8" grpId="0" uiExpand="1" build="p"/>
      <p:bldP spid="9" grpId="0"/>
      <p:bldP spid="10" grpId="0" uiExpand="1" build="p"/>
      <p:bldP spid="11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872621"/>
            <a:ext cx="12192000" cy="508156"/>
          </a:xfrm>
        </p:spPr>
        <p:txBody>
          <a:bodyPr/>
          <a:lstStyle/>
          <a:p>
            <a:r>
              <a:rPr lang="en-US" dirty="0" smtClean="0"/>
              <a:t>(3) SQUID (Superconducting Quantum Interface Devices)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523845"/>
            <a:ext cx="12192000" cy="1456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10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  <a:lvl2pPr marL="11113" lvl="1" indent="38417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It works on the </a:t>
            </a:r>
            <a:r>
              <a:rPr lang="en-US" dirty="0">
                <a:solidFill>
                  <a:srgbClr val="0070C0"/>
                </a:solidFill>
              </a:rPr>
              <a:t>principal of Josephson effect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current</a:t>
            </a:r>
            <a:r>
              <a:rPr lang="en-US" dirty="0"/>
              <a:t> is passed through one side of </a:t>
            </a:r>
            <a:r>
              <a:rPr lang="en-US" dirty="0">
                <a:solidFill>
                  <a:srgbClr val="0070C0"/>
                </a:solidFill>
              </a:rPr>
              <a:t>superconductor</a:t>
            </a:r>
            <a:r>
              <a:rPr lang="en-US" dirty="0"/>
              <a:t>, it </a:t>
            </a:r>
            <a:r>
              <a:rPr lang="en-US" dirty="0">
                <a:solidFill>
                  <a:srgbClr val="0070C0"/>
                </a:solidFill>
              </a:rPr>
              <a:t>flows equally </a:t>
            </a:r>
            <a:r>
              <a:rPr lang="en-US" dirty="0"/>
              <a:t>through the </a:t>
            </a:r>
          </a:p>
          <a:p>
            <a:pPr marL="400050" indent="0">
              <a:buNone/>
            </a:pPr>
            <a:r>
              <a:rPr lang="en-US" dirty="0"/>
              <a:t>Josephson junction.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00413" y="2724174"/>
            <a:ext cx="5591174" cy="2103120"/>
            <a:chOff x="3300413" y="2567008"/>
            <a:chExt cx="5591174" cy="2103120"/>
          </a:xfrm>
          <a:noFill/>
        </p:grpSpPr>
        <p:cxnSp>
          <p:nvCxnSpPr>
            <p:cNvPr id="13" name="Straight Connector 12"/>
            <p:cNvCxnSpPr>
              <a:stCxn id="3" idx="2"/>
            </p:cNvCxnSpPr>
            <p:nvPr/>
          </p:nvCxnSpPr>
          <p:spPr>
            <a:xfrm flipH="1">
              <a:off x="3300413" y="3618568"/>
              <a:ext cx="1744027" cy="0"/>
            </a:xfrm>
            <a:prstGeom prst="line">
              <a:avLst/>
            </a:prstGeom>
            <a:grp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7147560" y="3618568"/>
              <a:ext cx="1744027" cy="0"/>
            </a:xfrm>
            <a:prstGeom prst="line">
              <a:avLst/>
            </a:prstGeom>
            <a:grp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044440" y="2567008"/>
              <a:ext cx="2103120" cy="2103120"/>
            </a:xfrm>
            <a:prstGeom prst="ellipse">
              <a:avLst/>
            </a:prstGeom>
            <a:grp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5810250" y="2566818"/>
            <a:ext cx="571500" cy="4247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</a:t>
            </a:r>
            <a:r>
              <a:rPr lang="en-US" sz="2800" baseline="-25000" dirty="0" smtClean="0"/>
              <a:t>c</a:t>
            </a:r>
            <a:endParaRPr lang="en-US" sz="2800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5815013" y="4595657"/>
            <a:ext cx="571500" cy="44036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</a:t>
            </a:r>
            <a:r>
              <a:rPr lang="en-US" sz="2800" baseline="-25000" dirty="0" smtClean="0"/>
              <a:t>c</a:t>
            </a:r>
            <a:endParaRPr lang="en-US" sz="28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29837" y="2729112"/>
                <a:ext cx="663854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837" y="2729112"/>
                <a:ext cx="663854" cy="781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61931" y="4045926"/>
                <a:ext cx="663854" cy="781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𝐈</m:t>
                          </m:r>
                        </m:num>
                        <m:den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931" y="4045926"/>
                <a:ext cx="663854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44782" y="3772973"/>
                <a:ext cx="3978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782" y="3772973"/>
                <a:ext cx="3978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159342" y="3775733"/>
                <a:ext cx="3978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>
                          <a:latin typeface="Cambria Math" panose="02040503050406030204" pitchFamily="18" charset="0"/>
                        </a:rPr>
                        <m:t>𝐈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342" y="3775733"/>
                <a:ext cx="39786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/>
          <p:cNvSpPr/>
          <p:nvPr/>
        </p:nvSpPr>
        <p:spPr>
          <a:xfrm rot="3024598">
            <a:off x="5134077" y="4238270"/>
            <a:ext cx="225188" cy="313898"/>
          </a:xfrm>
          <a:custGeom>
            <a:avLst/>
            <a:gdLst>
              <a:gd name="connsiteX0" fmla="*/ 0 w 238835"/>
              <a:gd name="connsiteY0" fmla="*/ 0 h 320722"/>
              <a:gd name="connsiteX1" fmla="*/ 238835 w 238835"/>
              <a:gd name="connsiteY1" fmla="*/ 163773 h 320722"/>
              <a:gd name="connsiteX2" fmla="*/ 238835 w 238835"/>
              <a:gd name="connsiteY2" fmla="*/ 163773 h 320722"/>
              <a:gd name="connsiteX3" fmla="*/ 20471 w 238835"/>
              <a:gd name="connsiteY3" fmla="*/ 320722 h 320722"/>
              <a:gd name="connsiteX0" fmla="*/ 0 w 238835"/>
              <a:gd name="connsiteY0" fmla="*/ 0 h 327546"/>
              <a:gd name="connsiteX1" fmla="*/ 238835 w 238835"/>
              <a:gd name="connsiteY1" fmla="*/ 163773 h 327546"/>
              <a:gd name="connsiteX2" fmla="*/ 238835 w 238835"/>
              <a:gd name="connsiteY2" fmla="*/ 163773 h 327546"/>
              <a:gd name="connsiteX3" fmla="*/ 6823 w 238835"/>
              <a:gd name="connsiteY3" fmla="*/ 327546 h 327546"/>
              <a:gd name="connsiteX0" fmla="*/ 6824 w 232012"/>
              <a:gd name="connsiteY0" fmla="*/ 0 h 320722"/>
              <a:gd name="connsiteX1" fmla="*/ 232012 w 232012"/>
              <a:gd name="connsiteY1" fmla="*/ 156949 h 320722"/>
              <a:gd name="connsiteX2" fmla="*/ 232012 w 232012"/>
              <a:gd name="connsiteY2" fmla="*/ 156949 h 320722"/>
              <a:gd name="connsiteX3" fmla="*/ 0 w 232012"/>
              <a:gd name="connsiteY3" fmla="*/ 320722 h 320722"/>
              <a:gd name="connsiteX0" fmla="*/ 0 w 225188"/>
              <a:gd name="connsiteY0" fmla="*/ 0 h 313898"/>
              <a:gd name="connsiteX1" fmla="*/ 225188 w 225188"/>
              <a:gd name="connsiteY1" fmla="*/ 156949 h 313898"/>
              <a:gd name="connsiteX2" fmla="*/ 225188 w 225188"/>
              <a:gd name="connsiteY2" fmla="*/ 156949 h 313898"/>
              <a:gd name="connsiteX3" fmla="*/ 0 w 225188"/>
              <a:gd name="connsiteY3" fmla="*/ 313898 h 31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88" h="313898">
                <a:moveTo>
                  <a:pt x="0" y="0"/>
                </a:moveTo>
                <a:lnTo>
                  <a:pt x="225188" y="156949"/>
                </a:lnTo>
                <a:lnTo>
                  <a:pt x="225188" y="156949"/>
                </a:lnTo>
                <a:lnTo>
                  <a:pt x="0" y="313898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970068" y="3618785"/>
            <a:ext cx="225188" cy="313898"/>
          </a:xfrm>
          <a:custGeom>
            <a:avLst/>
            <a:gdLst>
              <a:gd name="connsiteX0" fmla="*/ 0 w 238835"/>
              <a:gd name="connsiteY0" fmla="*/ 0 h 320722"/>
              <a:gd name="connsiteX1" fmla="*/ 238835 w 238835"/>
              <a:gd name="connsiteY1" fmla="*/ 163773 h 320722"/>
              <a:gd name="connsiteX2" fmla="*/ 238835 w 238835"/>
              <a:gd name="connsiteY2" fmla="*/ 163773 h 320722"/>
              <a:gd name="connsiteX3" fmla="*/ 20471 w 238835"/>
              <a:gd name="connsiteY3" fmla="*/ 320722 h 320722"/>
              <a:gd name="connsiteX0" fmla="*/ 0 w 238835"/>
              <a:gd name="connsiteY0" fmla="*/ 0 h 327546"/>
              <a:gd name="connsiteX1" fmla="*/ 238835 w 238835"/>
              <a:gd name="connsiteY1" fmla="*/ 163773 h 327546"/>
              <a:gd name="connsiteX2" fmla="*/ 238835 w 238835"/>
              <a:gd name="connsiteY2" fmla="*/ 163773 h 327546"/>
              <a:gd name="connsiteX3" fmla="*/ 6823 w 238835"/>
              <a:gd name="connsiteY3" fmla="*/ 327546 h 327546"/>
              <a:gd name="connsiteX0" fmla="*/ 6824 w 232012"/>
              <a:gd name="connsiteY0" fmla="*/ 0 h 320722"/>
              <a:gd name="connsiteX1" fmla="*/ 232012 w 232012"/>
              <a:gd name="connsiteY1" fmla="*/ 156949 h 320722"/>
              <a:gd name="connsiteX2" fmla="*/ 232012 w 232012"/>
              <a:gd name="connsiteY2" fmla="*/ 156949 h 320722"/>
              <a:gd name="connsiteX3" fmla="*/ 0 w 232012"/>
              <a:gd name="connsiteY3" fmla="*/ 320722 h 320722"/>
              <a:gd name="connsiteX0" fmla="*/ 0 w 225188"/>
              <a:gd name="connsiteY0" fmla="*/ 0 h 313898"/>
              <a:gd name="connsiteX1" fmla="*/ 225188 w 225188"/>
              <a:gd name="connsiteY1" fmla="*/ 156949 h 313898"/>
              <a:gd name="connsiteX2" fmla="*/ 225188 w 225188"/>
              <a:gd name="connsiteY2" fmla="*/ 156949 h 313898"/>
              <a:gd name="connsiteX3" fmla="*/ 0 w 225188"/>
              <a:gd name="connsiteY3" fmla="*/ 313898 h 31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88" h="313898">
                <a:moveTo>
                  <a:pt x="0" y="0"/>
                </a:moveTo>
                <a:lnTo>
                  <a:pt x="225188" y="156949"/>
                </a:lnTo>
                <a:lnTo>
                  <a:pt x="225188" y="156949"/>
                </a:lnTo>
                <a:lnTo>
                  <a:pt x="0" y="313898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18181028">
            <a:off x="5129650" y="3014531"/>
            <a:ext cx="225188" cy="313898"/>
          </a:xfrm>
          <a:custGeom>
            <a:avLst/>
            <a:gdLst>
              <a:gd name="connsiteX0" fmla="*/ 0 w 238835"/>
              <a:gd name="connsiteY0" fmla="*/ 0 h 320722"/>
              <a:gd name="connsiteX1" fmla="*/ 238835 w 238835"/>
              <a:gd name="connsiteY1" fmla="*/ 163773 h 320722"/>
              <a:gd name="connsiteX2" fmla="*/ 238835 w 238835"/>
              <a:gd name="connsiteY2" fmla="*/ 163773 h 320722"/>
              <a:gd name="connsiteX3" fmla="*/ 20471 w 238835"/>
              <a:gd name="connsiteY3" fmla="*/ 320722 h 320722"/>
              <a:gd name="connsiteX0" fmla="*/ 0 w 238835"/>
              <a:gd name="connsiteY0" fmla="*/ 0 h 327546"/>
              <a:gd name="connsiteX1" fmla="*/ 238835 w 238835"/>
              <a:gd name="connsiteY1" fmla="*/ 163773 h 327546"/>
              <a:gd name="connsiteX2" fmla="*/ 238835 w 238835"/>
              <a:gd name="connsiteY2" fmla="*/ 163773 h 327546"/>
              <a:gd name="connsiteX3" fmla="*/ 6823 w 238835"/>
              <a:gd name="connsiteY3" fmla="*/ 327546 h 327546"/>
              <a:gd name="connsiteX0" fmla="*/ 6824 w 232012"/>
              <a:gd name="connsiteY0" fmla="*/ 0 h 320722"/>
              <a:gd name="connsiteX1" fmla="*/ 232012 w 232012"/>
              <a:gd name="connsiteY1" fmla="*/ 156949 h 320722"/>
              <a:gd name="connsiteX2" fmla="*/ 232012 w 232012"/>
              <a:gd name="connsiteY2" fmla="*/ 156949 h 320722"/>
              <a:gd name="connsiteX3" fmla="*/ 0 w 232012"/>
              <a:gd name="connsiteY3" fmla="*/ 320722 h 320722"/>
              <a:gd name="connsiteX0" fmla="*/ 0 w 225188"/>
              <a:gd name="connsiteY0" fmla="*/ 0 h 313898"/>
              <a:gd name="connsiteX1" fmla="*/ 225188 w 225188"/>
              <a:gd name="connsiteY1" fmla="*/ 156949 h 313898"/>
              <a:gd name="connsiteX2" fmla="*/ 225188 w 225188"/>
              <a:gd name="connsiteY2" fmla="*/ 156949 h 313898"/>
              <a:gd name="connsiteX3" fmla="*/ 0 w 225188"/>
              <a:gd name="connsiteY3" fmla="*/ 313898 h 31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88" h="313898">
                <a:moveTo>
                  <a:pt x="0" y="0"/>
                </a:moveTo>
                <a:lnTo>
                  <a:pt x="225188" y="156949"/>
                </a:lnTo>
                <a:lnTo>
                  <a:pt x="225188" y="156949"/>
                </a:lnTo>
                <a:lnTo>
                  <a:pt x="0" y="313898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600508" y="3618785"/>
            <a:ext cx="225188" cy="313898"/>
          </a:xfrm>
          <a:custGeom>
            <a:avLst/>
            <a:gdLst>
              <a:gd name="connsiteX0" fmla="*/ 0 w 238835"/>
              <a:gd name="connsiteY0" fmla="*/ 0 h 320722"/>
              <a:gd name="connsiteX1" fmla="*/ 238835 w 238835"/>
              <a:gd name="connsiteY1" fmla="*/ 163773 h 320722"/>
              <a:gd name="connsiteX2" fmla="*/ 238835 w 238835"/>
              <a:gd name="connsiteY2" fmla="*/ 163773 h 320722"/>
              <a:gd name="connsiteX3" fmla="*/ 20471 w 238835"/>
              <a:gd name="connsiteY3" fmla="*/ 320722 h 320722"/>
              <a:gd name="connsiteX0" fmla="*/ 0 w 238835"/>
              <a:gd name="connsiteY0" fmla="*/ 0 h 327546"/>
              <a:gd name="connsiteX1" fmla="*/ 238835 w 238835"/>
              <a:gd name="connsiteY1" fmla="*/ 163773 h 327546"/>
              <a:gd name="connsiteX2" fmla="*/ 238835 w 238835"/>
              <a:gd name="connsiteY2" fmla="*/ 163773 h 327546"/>
              <a:gd name="connsiteX3" fmla="*/ 6823 w 238835"/>
              <a:gd name="connsiteY3" fmla="*/ 327546 h 327546"/>
              <a:gd name="connsiteX0" fmla="*/ 6824 w 232012"/>
              <a:gd name="connsiteY0" fmla="*/ 0 h 320722"/>
              <a:gd name="connsiteX1" fmla="*/ 232012 w 232012"/>
              <a:gd name="connsiteY1" fmla="*/ 156949 h 320722"/>
              <a:gd name="connsiteX2" fmla="*/ 232012 w 232012"/>
              <a:gd name="connsiteY2" fmla="*/ 156949 h 320722"/>
              <a:gd name="connsiteX3" fmla="*/ 0 w 232012"/>
              <a:gd name="connsiteY3" fmla="*/ 320722 h 320722"/>
              <a:gd name="connsiteX0" fmla="*/ 0 w 225188"/>
              <a:gd name="connsiteY0" fmla="*/ 0 h 313898"/>
              <a:gd name="connsiteX1" fmla="*/ 225188 w 225188"/>
              <a:gd name="connsiteY1" fmla="*/ 156949 h 313898"/>
              <a:gd name="connsiteX2" fmla="*/ 225188 w 225188"/>
              <a:gd name="connsiteY2" fmla="*/ 156949 h 313898"/>
              <a:gd name="connsiteX3" fmla="*/ 0 w 225188"/>
              <a:gd name="connsiteY3" fmla="*/ 313898 h 31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88" h="313898">
                <a:moveTo>
                  <a:pt x="0" y="0"/>
                </a:moveTo>
                <a:lnTo>
                  <a:pt x="225188" y="156949"/>
                </a:lnTo>
                <a:lnTo>
                  <a:pt x="225188" y="156949"/>
                </a:lnTo>
                <a:lnTo>
                  <a:pt x="0" y="313898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747577" y="3452568"/>
                <a:ext cx="6968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𝚽</m:t>
                      </m:r>
                    </m:oMath>
                  </m:oMathPara>
                </a14:m>
                <a:endParaRPr lang="en-US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77" y="3452568"/>
                <a:ext cx="69684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/>
          <p:cNvSpPr/>
          <p:nvPr/>
        </p:nvSpPr>
        <p:spPr>
          <a:xfrm rot="14280000">
            <a:off x="6847049" y="3015806"/>
            <a:ext cx="225188" cy="313898"/>
          </a:xfrm>
          <a:custGeom>
            <a:avLst/>
            <a:gdLst>
              <a:gd name="connsiteX0" fmla="*/ 0 w 238835"/>
              <a:gd name="connsiteY0" fmla="*/ 0 h 320722"/>
              <a:gd name="connsiteX1" fmla="*/ 238835 w 238835"/>
              <a:gd name="connsiteY1" fmla="*/ 163773 h 320722"/>
              <a:gd name="connsiteX2" fmla="*/ 238835 w 238835"/>
              <a:gd name="connsiteY2" fmla="*/ 163773 h 320722"/>
              <a:gd name="connsiteX3" fmla="*/ 20471 w 238835"/>
              <a:gd name="connsiteY3" fmla="*/ 320722 h 320722"/>
              <a:gd name="connsiteX0" fmla="*/ 0 w 238835"/>
              <a:gd name="connsiteY0" fmla="*/ 0 h 327546"/>
              <a:gd name="connsiteX1" fmla="*/ 238835 w 238835"/>
              <a:gd name="connsiteY1" fmla="*/ 163773 h 327546"/>
              <a:gd name="connsiteX2" fmla="*/ 238835 w 238835"/>
              <a:gd name="connsiteY2" fmla="*/ 163773 h 327546"/>
              <a:gd name="connsiteX3" fmla="*/ 6823 w 238835"/>
              <a:gd name="connsiteY3" fmla="*/ 327546 h 327546"/>
              <a:gd name="connsiteX0" fmla="*/ 6824 w 232012"/>
              <a:gd name="connsiteY0" fmla="*/ 0 h 320722"/>
              <a:gd name="connsiteX1" fmla="*/ 232012 w 232012"/>
              <a:gd name="connsiteY1" fmla="*/ 156949 h 320722"/>
              <a:gd name="connsiteX2" fmla="*/ 232012 w 232012"/>
              <a:gd name="connsiteY2" fmla="*/ 156949 h 320722"/>
              <a:gd name="connsiteX3" fmla="*/ 0 w 232012"/>
              <a:gd name="connsiteY3" fmla="*/ 320722 h 320722"/>
              <a:gd name="connsiteX0" fmla="*/ 0 w 225188"/>
              <a:gd name="connsiteY0" fmla="*/ 0 h 313898"/>
              <a:gd name="connsiteX1" fmla="*/ 225188 w 225188"/>
              <a:gd name="connsiteY1" fmla="*/ 156949 h 313898"/>
              <a:gd name="connsiteX2" fmla="*/ 225188 w 225188"/>
              <a:gd name="connsiteY2" fmla="*/ 156949 h 313898"/>
              <a:gd name="connsiteX3" fmla="*/ 0 w 225188"/>
              <a:gd name="connsiteY3" fmla="*/ 313898 h 31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88" h="313898">
                <a:moveTo>
                  <a:pt x="0" y="0"/>
                </a:moveTo>
                <a:lnTo>
                  <a:pt x="225188" y="156949"/>
                </a:lnTo>
                <a:lnTo>
                  <a:pt x="225188" y="156949"/>
                </a:lnTo>
                <a:lnTo>
                  <a:pt x="0" y="313898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8300000">
            <a:off x="6869718" y="4212408"/>
            <a:ext cx="225188" cy="313898"/>
          </a:xfrm>
          <a:custGeom>
            <a:avLst/>
            <a:gdLst>
              <a:gd name="connsiteX0" fmla="*/ 0 w 238835"/>
              <a:gd name="connsiteY0" fmla="*/ 0 h 320722"/>
              <a:gd name="connsiteX1" fmla="*/ 238835 w 238835"/>
              <a:gd name="connsiteY1" fmla="*/ 163773 h 320722"/>
              <a:gd name="connsiteX2" fmla="*/ 238835 w 238835"/>
              <a:gd name="connsiteY2" fmla="*/ 163773 h 320722"/>
              <a:gd name="connsiteX3" fmla="*/ 20471 w 238835"/>
              <a:gd name="connsiteY3" fmla="*/ 320722 h 320722"/>
              <a:gd name="connsiteX0" fmla="*/ 0 w 238835"/>
              <a:gd name="connsiteY0" fmla="*/ 0 h 327546"/>
              <a:gd name="connsiteX1" fmla="*/ 238835 w 238835"/>
              <a:gd name="connsiteY1" fmla="*/ 163773 h 327546"/>
              <a:gd name="connsiteX2" fmla="*/ 238835 w 238835"/>
              <a:gd name="connsiteY2" fmla="*/ 163773 h 327546"/>
              <a:gd name="connsiteX3" fmla="*/ 6823 w 238835"/>
              <a:gd name="connsiteY3" fmla="*/ 327546 h 327546"/>
              <a:gd name="connsiteX0" fmla="*/ 6824 w 232012"/>
              <a:gd name="connsiteY0" fmla="*/ 0 h 320722"/>
              <a:gd name="connsiteX1" fmla="*/ 232012 w 232012"/>
              <a:gd name="connsiteY1" fmla="*/ 156949 h 320722"/>
              <a:gd name="connsiteX2" fmla="*/ 232012 w 232012"/>
              <a:gd name="connsiteY2" fmla="*/ 156949 h 320722"/>
              <a:gd name="connsiteX3" fmla="*/ 0 w 232012"/>
              <a:gd name="connsiteY3" fmla="*/ 320722 h 320722"/>
              <a:gd name="connsiteX0" fmla="*/ 0 w 225188"/>
              <a:gd name="connsiteY0" fmla="*/ 0 h 313898"/>
              <a:gd name="connsiteX1" fmla="*/ 225188 w 225188"/>
              <a:gd name="connsiteY1" fmla="*/ 156949 h 313898"/>
              <a:gd name="connsiteX2" fmla="*/ 225188 w 225188"/>
              <a:gd name="connsiteY2" fmla="*/ 156949 h 313898"/>
              <a:gd name="connsiteX3" fmla="*/ 0 w 225188"/>
              <a:gd name="connsiteY3" fmla="*/ 313898 h 313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188" h="313898">
                <a:moveTo>
                  <a:pt x="0" y="0"/>
                </a:moveTo>
                <a:lnTo>
                  <a:pt x="225188" y="156949"/>
                </a:lnTo>
                <a:lnTo>
                  <a:pt x="225188" y="156949"/>
                </a:lnTo>
                <a:lnTo>
                  <a:pt x="0" y="313898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155068" y="2729112"/>
                <a:ext cx="3978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068" y="2729112"/>
                <a:ext cx="39786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7147560" y="4245113"/>
                <a:ext cx="3978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𝐉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560" y="4245113"/>
                <a:ext cx="3978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0" y="5235267"/>
            <a:ext cx="12192000" cy="95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352425" lvl="1"/>
            <a:r>
              <a:rPr lang="en-US" dirty="0">
                <a:solidFill>
                  <a:schemeClr val="tx1"/>
                </a:solidFill>
              </a:rPr>
              <a:t>It is very sensitive to </a:t>
            </a:r>
            <a:r>
              <a:rPr lang="en-US" dirty="0">
                <a:solidFill>
                  <a:srgbClr val="0070C0"/>
                </a:solidFill>
              </a:rPr>
              <a:t>magnetic flux</a:t>
            </a:r>
            <a:r>
              <a:rPr lang="en-US" dirty="0">
                <a:solidFill>
                  <a:schemeClr val="tx1"/>
                </a:solidFill>
              </a:rPr>
              <a:t>. Any small change in flux </a:t>
            </a:r>
            <a:r>
              <a:rPr lang="en-US" dirty="0">
                <a:solidFill>
                  <a:srgbClr val="0070C0"/>
                </a:solidFill>
              </a:rPr>
              <a:t>will lead to a change </a:t>
            </a:r>
            <a:r>
              <a:rPr lang="en-US" dirty="0">
                <a:solidFill>
                  <a:schemeClr val="tx1"/>
                </a:solidFill>
              </a:rPr>
              <a:t>in current 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and hence </a:t>
            </a:r>
            <a:r>
              <a:rPr lang="en-US" dirty="0">
                <a:solidFill>
                  <a:srgbClr val="0070C0"/>
                </a:solidFill>
              </a:rPr>
              <a:t>voltage</a:t>
            </a:r>
            <a:r>
              <a:rPr lang="en-US" dirty="0">
                <a:solidFill>
                  <a:schemeClr val="tx1"/>
                </a:solidFill>
              </a:rPr>
              <a:t> is developed across junctions.</a:t>
            </a:r>
          </a:p>
        </p:txBody>
      </p:sp>
    </p:spTree>
    <p:extLst>
      <p:ext uri="{BB962C8B-B14F-4D97-AF65-F5344CB8AC3E}">
        <p14:creationId xmlns:p14="http://schemas.microsoft.com/office/powerpoint/2010/main" val="175418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17" grpId="0" animBg="1"/>
      <p:bldP spid="19" grpId="0" animBg="1"/>
      <p:bldP spid="27" grpId="0"/>
      <p:bldP spid="28" grpId="0"/>
      <p:bldP spid="29" grpId="0"/>
      <p:bldP spid="30" grpId="0"/>
      <p:bldP spid="24" grpId="0" animBg="1"/>
      <p:bldP spid="22" grpId="0" animBg="1"/>
      <p:bldP spid="23" grpId="0" animBg="1"/>
      <p:bldP spid="21" grpId="0" animBg="1"/>
      <p:bldP spid="31" grpId="0"/>
      <p:bldP spid="32" grpId="0" animBg="1"/>
      <p:bldP spid="33" grpId="0" animBg="1"/>
      <p:bldP spid="34" grpId="0"/>
      <p:bldP spid="35" grpId="0"/>
      <p:bldP spid="36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872621"/>
            <a:ext cx="12192000" cy="508156"/>
          </a:xfrm>
        </p:spPr>
        <p:txBody>
          <a:bodyPr/>
          <a:lstStyle/>
          <a:p>
            <a:r>
              <a:rPr lang="en-US" dirty="0" smtClean="0"/>
              <a:t>Construction:</a:t>
            </a:r>
            <a:endParaRPr lang="en-US" dirty="0"/>
          </a:p>
        </p:txBody>
      </p:sp>
      <p:pic>
        <p:nvPicPr>
          <p:cNvPr id="1026" name="Picture 2" descr="Squid | People | San Jose State Un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089" y="852273"/>
            <a:ext cx="4431541" cy="285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3844209"/>
            <a:ext cx="12192000" cy="9135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As shown in the diagram, it is seen that </a:t>
            </a:r>
            <a:r>
              <a:rPr lang="en-US" dirty="0">
                <a:solidFill>
                  <a:srgbClr val="0070C0"/>
                </a:solidFill>
              </a:rPr>
              <a:t>SQUID</a:t>
            </a:r>
            <a:r>
              <a:rPr lang="en-US" dirty="0"/>
              <a:t> is formed when two </a:t>
            </a:r>
            <a:r>
              <a:rPr lang="en-US" dirty="0">
                <a:solidFill>
                  <a:srgbClr val="0070C0"/>
                </a:solidFill>
              </a:rPr>
              <a:t>superconductors</a:t>
            </a:r>
            <a:r>
              <a:rPr lang="en-US" dirty="0"/>
              <a:t> and 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insulators</a:t>
            </a:r>
            <a:r>
              <a:rPr lang="en-US" dirty="0"/>
              <a:t> are arranged in such a way that they form </a:t>
            </a:r>
            <a:r>
              <a:rPr lang="en-US" dirty="0">
                <a:solidFill>
                  <a:srgbClr val="0070C0"/>
                </a:solidFill>
              </a:rPr>
              <a:t>two parallel Josephson junction</a:t>
            </a:r>
            <a:r>
              <a:rPr lang="en-US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" y="4982982"/>
            <a:ext cx="12192000" cy="8748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It is connected to measuring device which can measure </a:t>
            </a:r>
            <a:r>
              <a:rPr lang="en-US" dirty="0">
                <a:solidFill>
                  <a:srgbClr val="0070C0"/>
                </a:solidFill>
              </a:rPr>
              <a:t>nominal changes </a:t>
            </a:r>
            <a:r>
              <a:rPr lang="en-US" dirty="0"/>
              <a:t>in voltage </a:t>
            </a:r>
            <a:r>
              <a:rPr lang="en-US" dirty="0" smtClean="0"/>
              <a:t>and </a:t>
            </a:r>
          </a:p>
          <a:p>
            <a:pPr marL="342900" lvl="1" indent="0">
              <a:buNone/>
            </a:pPr>
            <a:r>
              <a:rPr lang="en-US" dirty="0" smtClean="0"/>
              <a:t>magnetic </a:t>
            </a:r>
            <a:r>
              <a:rPr lang="en-US" dirty="0"/>
              <a:t>field </a:t>
            </a:r>
            <a:r>
              <a:rPr lang="en-US" dirty="0">
                <a:solidFill>
                  <a:srgbClr val="0070C0"/>
                </a:solidFill>
              </a:rPr>
              <a:t>across junction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932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  <p:bldP spid="7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872621"/>
            <a:ext cx="12192000" cy="508156"/>
          </a:xfrm>
        </p:spPr>
        <p:txBody>
          <a:bodyPr/>
          <a:lstStyle/>
          <a:p>
            <a:r>
              <a:rPr lang="en-US" dirty="0" smtClean="0"/>
              <a:t>Working: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623669"/>
            <a:ext cx="12192000" cy="40484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0070C0"/>
                </a:solidFill>
              </a:rPr>
              <a:t>Current</a:t>
            </a:r>
            <a:r>
              <a:rPr lang="en-US" sz="2800" dirty="0"/>
              <a:t> through the SQUID is highly sensitive to </a:t>
            </a:r>
            <a:r>
              <a:rPr lang="en-US" sz="2800" dirty="0">
                <a:solidFill>
                  <a:srgbClr val="0070C0"/>
                </a:solidFill>
              </a:rPr>
              <a:t>magnetic flux</a:t>
            </a:r>
            <a:r>
              <a:rPr lang="en-US" sz="2800" dirty="0"/>
              <a:t> through the </a:t>
            </a:r>
            <a:r>
              <a:rPr lang="en-US" sz="2800" dirty="0" smtClean="0">
                <a:solidFill>
                  <a:srgbClr val="0070C0"/>
                </a:solidFill>
              </a:rPr>
              <a:t>closed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>
                <a:solidFill>
                  <a:srgbClr val="0070C0"/>
                </a:solidFill>
              </a:rPr>
              <a:t>circuit</a:t>
            </a:r>
            <a:r>
              <a:rPr lang="en-US" sz="2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Evan an extremely small magnetic flux can be detected with the device.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The </a:t>
            </a:r>
            <a:r>
              <a:rPr lang="en-US" sz="2800" dirty="0">
                <a:solidFill>
                  <a:srgbClr val="0070C0"/>
                </a:solidFill>
              </a:rPr>
              <a:t>current</a:t>
            </a:r>
            <a:r>
              <a:rPr lang="en-US" sz="2800" dirty="0"/>
              <a:t> through the circuit will have a </a:t>
            </a:r>
            <a:r>
              <a:rPr lang="en-US" sz="2800" dirty="0">
                <a:solidFill>
                  <a:srgbClr val="0070C0"/>
                </a:solidFill>
              </a:rPr>
              <a:t>periodicity </a:t>
            </a:r>
            <a:r>
              <a:rPr lang="en-US" sz="2800" dirty="0"/>
              <a:t>which is very </a:t>
            </a:r>
            <a:r>
              <a:rPr lang="en-US" sz="2800" dirty="0">
                <a:solidFill>
                  <a:srgbClr val="0070C0"/>
                </a:solidFill>
              </a:rPr>
              <a:t>sensitive</a:t>
            </a:r>
            <a:r>
              <a:rPr lang="en-US" sz="2800" dirty="0"/>
              <a:t> to </a:t>
            </a:r>
            <a:r>
              <a:rPr lang="en-US" sz="2800" dirty="0" smtClean="0"/>
              <a:t>the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magnetic flux </a:t>
            </a:r>
            <a:r>
              <a:rPr lang="en-US" sz="2800" dirty="0" smtClean="0">
                <a:solidFill>
                  <a:srgbClr val="0070C0"/>
                </a:solidFill>
              </a:rPr>
              <a:t>passing</a:t>
            </a:r>
            <a:r>
              <a:rPr lang="en-US" sz="2800" dirty="0" smtClean="0"/>
              <a:t> </a:t>
            </a:r>
            <a:r>
              <a:rPr lang="en-US" sz="2800" dirty="0"/>
              <a:t>normally through the </a:t>
            </a:r>
            <a:r>
              <a:rPr lang="en-US" sz="2800" dirty="0">
                <a:solidFill>
                  <a:srgbClr val="0070C0"/>
                </a:solidFill>
              </a:rPr>
              <a:t>closed circuit</a:t>
            </a:r>
            <a:r>
              <a:rPr lang="en-US" sz="2800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As a result, extremely </a:t>
            </a:r>
            <a:r>
              <a:rPr lang="en-US" sz="2800" dirty="0">
                <a:solidFill>
                  <a:srgbClr val="0070C0"/>
                </a:solidFill>
              </a:rPr>
              <a:t>small magnetic flux </a:t>
            </a:r>
            <a:r>
              <a:rPr lang="en-US" sz="2800" dirty="0"/>
              <a:t>can be </a:t>
            </a:r>
            <a:r>
              <a:rPr lang="en-US" sz="2800" dirty="0">
                <a:solidFill>
                  <a:srgbClr val="0070C0"/>
                </a:solidFill>
              </a:rPr>
              <a:t>detected</a:t>
            </a:r>
            <a:r>
              <a:rPr lang="en-US" sz="2800" dirty="0"/>
              <a:t> with this device.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This device can also be used to detect voltages as small as </a:t>
            </a:r>
            <a:r>
              <a:rPr lang="en-US" sz="2800" dirty="0">
                <a:solidFill>
                  <a:srgbClr val="0070C0"/>
                </a:solidFill>
              </a:rPr>
              <a:t>10 - 15 V</a:t>
            </a:r>
            <a:r>
              <a:rPr lang="en-US" sz="2800" dirty="0"/>
              <a:t>. </a:t>
            </a:r>
            <a:r>
              <a:rPr lang="en-US" sz="2800" dirty="0" smtClean="0"/>
              <a:t>Magnetic</a:t>
            </a:r>
          </a:p>
          <a:p>
            <a:pPr marL="342900" lvl="1" indent="0">
              <a:lnSpc>
                <a:spcPct val="100000"/>
              </a:lnSpc>
              <a:buNone/>
            </a:pPr>
            <a:r>
              <a:rPr lang="en-US" sz="2800" dirty="0" smtClean="0"/>
              <a:t>field </a:t>
            </a:r>
            <a:r>
              <a:rPr lang="en-US" sz="2800" dirty="0"/>
              <a:t>changes as </a:t>
            </a:r>
            <a:r>
              <a:rPr lang="en-US" sz="2800" dirty="0" smtClean="0"/>
              <a:t>small </a:t>
            </a:r>
            <a:r>
              <a:rPr lang="en-US" sz="2800" dirty="0"/>
              <a:t>as </a:t>
            </a:r>
            <a:r>
              <a:rPr lang="en-US" sz="2800" dirty="0" smtClean="0">
                <a:solidFill>
                  <a:srgbClr val="0070C0"/>
                </a:solidFill>
              </a:rPr>
              <a:t>10 - 21 </a:t>
            </a:r>
            <a:r>
              <a:rPr lang="en-US" sz="2800" dirty="0">
                <a:solidFill>
                  <a:srgbClr val="0070C0"/>
                </a:solidFill>
              </a:rPr>
              <a:t>T </a:t>
            </a:r>
            <a:r>
              <a:rPr lang="en-US" sz="2800" dirty="0"/>
              <a:t>can be detected. </a:t>
            </a:r>
          </a:p>
        </p:txBody>
      </p:sp>
    </p:spTree>
    <p:extLst>
      <p:ext uri="{BB962C8B-B14F-4D97-AF65-F5344CB8AC3E}">
        <p14:creationId xmlns:p14="http://schemas.microsoft.com/office/powerpoint/2010/main" val="2229671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superconductors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872621"/>
            <a:ext cx="12192000" cy="508156"/>
          </a:xfrm>
        </p:spPr>
        <p:txBody>
          <a:bodyPr/>
          <a:lstStyle/>
          <a:p>
            <a:r>
              <a:rPr lang="en-US" dirty="0" smtClean="0"/>
              <a:t>Application: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380777"/>
            <a:ext cx="12192000" cy="39341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50000"/>
              </a:lnSpc>
            </a:pPr>
            <a:r>
              <a:rPr lang="en-US" sz="2800" dirty="0" smtClean="0"/>
              <a:t>Used </a:t>
            </a:r>
            <a:r>
              <a:rPr lang="en-US" sz="2800" dirty="0"/>
              <a:t>to measure </a:t>
            </a:r>
            <a:r>
              <a:rPr lang="en-US" sz="2800" dirty="0">
                <a:solidFill>
                  <a:srgbClr val="0070C0"/>
                </a:solidFill>
              </a:rPr>
              <a:t>earth’s magnetic field</a:t>
            </a:r>
            <a:r>
              <a:rPr lang="en-US" sz="28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It can detect weak magnetic field produced by </a:t>
            </a:r>
            <a:r>
              <a:rPr lang="en-US" sz="2800" dirty="0">
                <a:solidFill>
                  <a:srgbClr val="0070C0"/>
                </a:solidFill>
              </a:rPr>
              <a:t>biological currents </a:t>
            </a:r>
            <a:r>
              <a:rPr lang="en-US" sz="2800" dirty="0"/>
              <a:t>like human brain.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Based on these behavior, today we have </a:t>
            </a:r>
            <a:r>
              <a:rPr lang="en-US" sz="2800" dirty="0">
                <a:solidFill>
                  <a:srgbClr val="0070C0"/>
                </a:solidFill>
              </a:rPr>
              <a:t>(1) Magneto-Cardio Graphy (MCG</a:t>
            </a:r>
            <a:r>
              <a:rPr lang="en-US" sz="2800" dirty="0" smtClean="0">
                <a:solidFill>
                  <a:srgbClr val="0070C0"/>
                </a:solidFill>
              </a:rPr>
              <a:t>)</a:t>
            </a:r>
            <a:r>
              <a:rPr lang="en-US" sz="2800" dirty="0">
                <a:solidFill>
                  <a:srgbClr val="0070C0"/>
                </a:solidFill>
              </a:rPr>
              <a:t>	</a:t>
            </a:r>
            <a:endParaRPr lang="en-US" sz="2800" dirty="0" smtClean="0">
              <a:solidFill>
                <a:srgbClr val="0070C0"/>
              </a:solidFill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US" sz="2800" dirty="0">
                <a:solidFill>
                  <a:srgbClr val="0070C0"/>
                </a:solidFill>
              </a:rPr>
              <a:t>	</a:t>
            </a:r>
            <a:r>
              <a:rPr lang="en-US" sz="2800" dirty="0" smtClean="0">
                <a:solidFill>
                  <a:srgbClr val="0070C0"/>
                </a:solidFill>
              </a:rPr>
              <a:t>					       (</a:t>
            </a:r>
            <a:r>
              <a:rPr lang="en-US" sz="2800" dirty="0">
                <a:solidFill>
                  <a:srgbClr val="0070C0"/>
                </a:solidFill>
              </a:rPr>
              <a:t>2) Magneto- Plethismo Graphy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solidFill>
                  <a:srgbClr val="0070C0"/>
                </a:solidFill>
              </a:rPr>
              <a:t>Detection</a:t>
            </a:r>
            <a:r>
              <a:rPr lang="en-US" sz="2800" dirty="0"/>
              <a:t> of iron deposition in </a:t>
            </a:r>
            <a:r>
              <a:rPr lang="en-US" sz="2800" dirty="0">
                <a:solidFill>
                  <a:srgbClr val="0070C0"/>
                </a:solidFill>
              </a:rPr>
              <a:t>human liver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470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of superconductors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0" y="872621"/>
            <a:ext cx="4829175" cy="508156"/>
          </a:xfrm>
        </p:spPr>
        <p:txBody>
          <a:bodyPr/>
          <a:lstStyle/>
          <a:p>
            <a:r>
              <a:rPr lang="en-US" dirty="0" smtClean="0"/>
              <a:t>(1) Superconducting Magnets: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533818"/>
            <a:ext cx="12192000" cy="24523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352425" lvl="1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457200" lvl="1">
              <a:lnSpc>
                <a:spcPct val="150000"/>
              </a:lnSpc>
            </a:pPr>
            <a:r>
              <a:rPr lang="en-US" dirty="0"/>
              <a:t>Generally, when </a:t>
            </a:r>
            <a:r>
              <a:rPr lang="en-US" dirty="0">
                <a:solidFill>
                  <a:srgbClr val="0070C0"/>
                </a:solidFill>
              </a:rPr>
              <a:t>current flows </a:t>
            </a:r>
            <a:r>
              <a:rPr lang="en-US" dirty="0"/>
              <a:t>through </a:t>
            </a:r>
            <a:r>
              <a:rPr lang="en-US" dirty="0">
                <a:solidFill>
                  <a:srgbClr val="0070C0"/>
                </a:solidFill>
              </a:rPr>
              <a:t>coil</a:t>
            </a:r>
            <a:r>
              <a:rPr lang="en-US" dirty="0"/>
              <a:t>, it generates magnetic field. If the coil is replaced by </a:t>
            </a:r>
            <a:endParaRPr lang="en-US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a </a:t>
            </a:r>
            <a:r>
              <a:rPr lang="en-US" dirty="0" smtClean="0">
                <a:solidFill>
                  <a:srgbClr val="0070C0"/>
                </a:solidFill>
              </a:rPr>
              <a:t>superconducting </a:t>
            </a:r>
            <a:r>
              <a:rPr lang="en-US" dirty="0">
                <a:solidFill>
                  <a:srgbClr val="0070C0"/>
                </a:solidFill>
              </a:rPr>
              <a:t>material</a:t>
            </a:r>
            <a:r>
              <a:rPr lang="en-US" dirty="0"/>
              <a:t>, it generates a very large magnetic field. </a:t>
            </a:r>
          </a:p>
          <a:p>
            <a:pPr marL="457200" lvl="1">
              <a:lnSpc>
                <a:spcPct val="150000"/>
              </a:lnSpc>
            </a:pPr>
            <a:r>
              <a:rPr lang="en-US" dirty="0"/>
              <a:t>In this case, there is no effect of </a:t>
            </a:r>
            <a:r>
              <a:rPr lang="en-US" dirty="0">
                <a:solidFill>
                  <a:srgbClr val="0070C0"/>
                </a:solidFill>
              </a:rPr>
              <a:t>joule heating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resistive loss</a:t>
            </a:r>
            <a:r>
              <a:rPr lang="en-US" dirty="0"/>
              <a:t>.</a:t>
            </a:r>
          </a:p>
          <a:p>
            <a:pPr marL="457200" lvl="1">
              <a:lnSpc>
                <a:spcPct val="150000"/>
              </a:lnSpc>
            </a:pPr>
            <a:r>
              <a:rPr lang="en-US" dirty="0"/>
              <a:t>Superconducting magnets are used in </a:t>
            </a:r>
            <a:r>
              <a:rPr lang="en-US" dirty="0">
                <a:solidFill>
                  <a:srgbClr val="0070C0"/>
                </a:solidFill>
              </a:rPr>
              <a:t>medical diagnosis, spectroscopy, magnetic levitation</a:t>
            </a:r>
            <a:r>
              <a:rPr lang="en-US" dirty="0"/>
              <a:t>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16846"/>
            <a:ext cx="12192000" cy="952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lvl="1" indent="-35242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Superconducting </a:t>
            </a:r>
            <a:r>
              <a:rPr lang="en-US" dirty="0">
                <a:solidFill>
                  <a:srgbClr val="0070C0"/>
                </a:solidFill>
              </a:rPr>
              <a:t>electrical generators </a:t>
            </a:r>
            <a:r>
              <a:rPr lang="en-US" dirty="0"/>
              <a:t>are small in size compared to </a:t>
            </a:r>
            <a:r>
              <a:rPr lang="en-US" dirty="0">
                <a:solidFill>
                  <a:srgbClr val="0070C0"/>
                </a:solidFill>
              </a:rPr>
              <a:t>conventional electric </a:t>
            </a:r>
            <a:endParaRPr lang="en-US" dirty="0" smtClean="0">
              <a:solidFill>
                <a:srgbClr val="0070C0"/>
              </a:solidFill>
            </a:endParaRPr>
          </a:p>
          <a:p>
            <a:pPr lvl="1" indent="0">
              <a:lnSpc>
                <a:spcPct val="150000"/>
              </a:lnSpc>
              <a:buNone/>
            </a:pPr>
            <a:r>
              <a:rPr lang="en-US" dirty="0" smtClean="0"/>
              <a:t>generators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produces more power </a:t>
            </a:r>
            <a:r>
              <a:rPr lang="en-US" dirty="0"/>
              <a:t>as compared to </a:t>
            </a:r>
            <a:r>
              <a:rPr lang="en-US" dirty="0">
                <a:solidFill>
                  <a:srgbClr val="0070C0"/>
                </a:solidFill>
              </a:rPr>
              <a:t>ordinary generators</a:t>
            </a:r>
            <a:r>
              <a:rPr lang="en-US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571500" y="198590"/>
            <a:ext cx="12192000" cy="64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069339"/>
            <a:ext cx="12192000" cy="1383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lvl="1" indent="-35242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>
              <a:lnSpc>
                <a:spcPct val="170000"/>
              </a:lnSpc>
            </a:pPr>
            <a:r>
              <a:rPr lang="en-US" dirty="0" smtClean="0"/>
              <a:t>Superconducting </a:t>
            </a:r>
            <a:r>
              <a:rPr lang="en-US" dirty="0"/>
              <a:t>materials are used in </a:t>
            </a:r>
            <a:r>
              <a:rPr lang="en-US" dirty="0">
                <a:solidFill>
                  <a:srgbClr val="0070C0"/>
                </a:solidFill>
              </a:rPr>
              <a:t>no - loss transmission lines </a:t>
            </a:r>
            <a:r>
              <a:rPr lang="en-US" dirty="0"/>
              <a:t>and as relays on </a:t>
            </a:r>
            <a:r>
              <a:rPr lang="en-US" dirty="0" smtClean="0">
                <a:solidFill>
                  <a:srgbClr val="0070C0"/>
                </a:solidFill>
              </a:rPr>
              <a:t>switching</a:t>
            </a:r>
          </a:p>
          <a:p>
            <a:pPr lvl="1" indent="0">
              <a:lnSpc>
                <a:spcPct val="170000"/>
              </a:lnSpc>
              <a:buNone/>
            </a:pPr>
            <a:r>
              <a:rPr lang="en-US" dirty="0" smtClean="0">
                <a:solidFill>
                  <a:srgbClr val="0070C0"/>
                </a:solidFill>
              </a:rPr>
              <a:t>circuit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7" grpId="0" uiExpand="1" build="p"/>
      <p:bldP spid="8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of superconductors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" y="872621"/>
            <a:ext cx="2414588" cy="508156"/>
          </a:xfrm>
        </p:spPr>
        <p:txBody>
          <a:bodyPr/>
          <a:lstStyle/>
          <a:p>
            <a:r>
              <a:rPr lang="en-US" dirty="0" smtClean="0"/>
              <a:t>(2) Cryotron:</a:t>
            </a:r>
            <a:endParaRPr lang="en-US" dirty="0"/>
          </a:p>
        </p:txBody>
      </p:sp>
      <p:pic>
        <p:nvPicPr>
          <p:cNvPr id="1026" name="Picture 2" descr="Cryotron - Engineering and Technology History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671" y="1856522"/>
            <a:ext cx="4424888" cy="166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1709" y="1856522"/>
            <a:ext cx="6227232" cy="1669096"/>
            <a:chOff x="14288" y="1856522"/>
            <a:chExt cx="6227232" cy="16690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12" y="1856522"/>
              <a:ext cx="5227108" cy="15716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288" y="2147690"/>
              <a:ext cx="1519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Tantalum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6188" y="2940843"/>
              <a:ext cx="1571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Niobium</a:t>
              </a:r>
              <a:endParaRPr lang="en-US" sz="32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3662162"/>
            <a:ext cx="12192000" cy="2708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lvl="1" indent="-35242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 smtClean="0">
                <a:solidFill>
                  <a:srgbClr val="0070C0"/>
                </a:solidFill>
              </a:rPr>
              <a:t>Two </a:t>
            </a:r>
            <a:r>
              <a:rPr lang="en-US" dirty="0">
                <a:solidFill>
                  <a:srgbClr val="0070C0"/>
                </a:solidFill>
              </a:rPr>
              <a:t>different superconducting</a:t>
            </a:r>
            <a:r>
              <a:rPr lang="en-US" dirty="0"/>
              <a:t> materials are taken A= Tantalum Core and B= Niobium as </a:t>
            </a:r>
            <a:endParaRPr lang="en-US" dirty="0" smtClean="0"/>
          </a:p>
          <a:p>
            <a:pPr lvl="1" indent="0">
              <a:buNone/>
            </a:pPr>
            <a:r>
              <a:rPr lang="en-US" dirty="0" smtClean="0"/>
              <a:t>winding </a:t>
            </a:r>
            <a:r>
              <a:rPr lang="en-US" dirty="0"/>
              <a:t>wire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Taken them as such that: </a:t>
            </a:r>
            <a:r>
              <a:rPr lang="en-US" dirty="0" err="1">
                <a:solidFill>
                  <a:srgbClr val="0070C0"/>
                </a:solidFill>
              </a:rPr>
              <a:t>H</a:t>
            </a:r>
            <a:r>
              <a:rPr lang="en-US" baseline="-25000" dirty="0" err="1">
                <a:solidFill>
                  <a:srgbClr val="0070C0"/>
                </a:solidFill>
              </a:rPr>
              <a:t>cA</a:t>
            </a:r>
            <a:r>
              <a:rPr lang="en-US" dirty="0">
                <a:solidFill>
                  <a:srgbClr val="0070C0"/>
                </a:solidFill>
              </a:rPr>
              <a:t> &lt; </a:t>
            </a:r>
            <a:r>
              <a:rPr lang="en-US" dirty="0" err="1" smtClean="0">
                <a:solidFill>
                  <a:srgbClr val="0070C0"/>
                </a:solidFill>
              </a:rPr>
              <a:t>H</a:t>
            </a:r>
            <a:r>
              <a:rPr lang="en-US" baseline="-25000" dirty="0" err="1" smtClean="0">
                <a:solidFill>
                  <a:srgbClr val="0070C0"/>
                </a:solidFill>
              </a:rPr>
              <a:t>cB</a:t>
            </a:r>
            <a:r>
              <a:rPr lang="en-US" dirty="0" smtClean="0"/>
              <a:t>.</a:t>
            </a:r>
            <a:endParaRPr lang="en-US" baseline="-25000" dirty="0" smtClean="0"/>
          </a:p>
          <a:p>
            <a:pPr lvl="1"/>
            <a:r>
              <a:rPr lang="en-US" dirty="0"/>
              <a:t>If the current passes through winding B, it </a:t>
            </a:r>
            <a:r>
              <a:rPr lang="en-US" dirty="0">
                <a:solidFill>
                  <a:srgbClr val="0070C0"/>
                </a:solidFill>
              </a:rPr>
              <a:t>induces magnetic field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If this </a:t>
            </a:r>
            <a:r>
              <a:rPr lang="en-US" dirty="0">
                <a:solidFill>
                  <a:srgbClr val="0070C0"/>
                </a:solidFill>
              </a:rPr>
              <a:t>induced magnetic field </a:t>
            </a:r>
            <a:r>
              <a:rPr lang="en-US" dirty="0"/>
              <a:t>is grater than </a:t>
            </a:r>
            <a:r>
              <a:rPr lang="en-US" dirty="0" err="1"/>
              <a:t>H</a:t>
            </a:r>
            <a:r>
              <a:rPr lang="en-US" baseline="-25000" dirty="0" err="1"/>
              <a:t>cA</a:t>
            </a:r>
            <a:r>
              <a:rPr lang="en-US" dirty="0"/>
              <a:t>, its corresponding state will be </a:t>
            </a:r>
            <a:r>
              <a:rPr lang="en-US" dirty="0">
                <a:solidFill>
                  <a:srgbClr val="0070C0"/>
                </a:solidFill>
              </a:rPr>
              <a:t>destroyed</a:t>
            </a:r>
            <a:r>
              <a:rPr lang="en-US" dirty="0" smtClean="0"/>
              <a:t>, </a:t>
            </a:r>
          </a:p>
          <a:p>
            <a:pPr lvl="1" indent="0">
              <a:buNone/>
            </a:pPr>
            <a:r>
              <a:rPr lang="en-US" dirty="0" smtClean="0"/>
              <a:t>thereby </a:t>
            </a:r>
            <a:r>
              <a:rPr lang="en-US" dirty="0">
                <a:solidFill>
                  <a:srgbClr val="0070C0"/>
                </a:solidFill>
              </a:rPr>
              <a:t>increasing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resistivity</a:t>
            </a:r>
            <a:r>
              <a:rPr lang="en-US" dirty="0"/>
              <a:t> and hence </a:t>
            </a:r>
            <a:r>
              <a:rPr lang="en-US" dirty="0">
                <a:solidFill>
                  <a:srgbClr val="0070C0"/>
                </a:solidFill>
              </a:rPr>
              <a:t>decreasing the current</a:t>
            </a:r>
            <a:r>
              <a:rPr lang="en-US" dirty="0"/>
              <a:t>. </a:t>
            </a:r>
          </a:p>
          <a:p>
            <a:pPr marL="104775" lvl="1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lvl="1"/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428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 of superconductors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" y="872621"/>
            <a:ext cx="2414588" cy="508156"/>
          </a:xfrm>
        </p:spPr>
        <p:txBody>
          <a:bodyPr/>
          <a:lstStyle/>
          <a:p>
            <a:r>
              <a:rPr lang="en-US" dirty="0" smtClean="0"/>
              <a:t>(2) Cryotron:</a:t>
            </a:r>
            <a:endParaRPr lang="en-US" dirty="0"/>
          </a:p>
        </p:txBody>
      </p:sp>
      <p:pic>
        <p:nvPicPr>
          <p:cNvPr id="1026" name="Picture 2" descr="Cryotron - Engineering and Technology History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671" y="1610861"/>
            <a:ext cx="4424888" cy="166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91709" y="1610861"/>
            <a:ext cx="6227232" cy="1669096"/>
            <a:chOff x="14288" y="1856522"/>
            <a:chExt cx="6227232" cy="16690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412" y="1856522"/>
              <a:ext cx="5227108" cy="157162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288" y="2147690"/>
              <a:ext cx="1519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Tantalum</a:t>
              </a:r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6188" y="2940843"/>
              <a:ext cx="15716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Niobium</a:t>
              </a:r>
              <a:endParaRPr lang="en-US" sz="3200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-15461" y="4432577"/>
            <a:ext cx="2414588" cy="508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Uses: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3594359"/>
            <a:ext cx="12192000" cy="520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lvl="1" indent="-35242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Thus we can say that </a:t>
            </a:r>
            <a:r>
              <a:rPr lang="en-US" dirty="0">
                <a:solidFill>
                  <a:srgbClr val="0070C0"/>
                </a:solidFill>
              </a:rPr>
              <a:t>current </a:t>
            </a:r>
            <a:r>
              <a:rPr lang="en-US" dirty="0"/>
              <a:t>through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the winding </a:t>
            </a:r>
            <a:r>
              <a:rPr lang="en-US" dirty="0">
                <a:solidFill>
                  <a:srgbClr val="0070C0"/>
                </a:solidFill>
              </a:rPr>
              <a:t>controls superconducting state </a:t>
            </a:r>
            <a:r>
              <a:rPr lang="en-US" dirty="0"/>
              <a:t>of</a:t>
            </a:r>
            <a:r>
              <a:rPr lang="en-US" dirty="0">
                <a:solidFill>
                  <a:srgbClr val="0070C0"/>
                </a:solidFill>
              </a:rPr>
              <a:t> core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endParaRPr lang="en-US" dirty="0"/>
          </a:p>
          <a:p>
            <a:pPr lvl="1"/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5135948"/>
            <a:ext cx="5104263" cy="5202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lvl="1" indent="-352425" algn="just">
              <a:lnSpc>
                <a:spcPct val="10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>
                <a:solidFill>
                  <a:srgbClr val="002060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Used in </a:t>
            </a:r>
            <a:r>
              <a:rPr lang="en-US" dirty="0">
                <a:solidFill>
                  <a:srgbClr val="0070C0"/>
                </a:solidFill>
              </a:rPr>
              <a:t>circuit breaker, relays </a:t>
            </a:r>
            <a:r>
              <a:rPr lang="en-US" dirty="0"/>
              <a:t>etc…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1733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2" grpId="0" uiExpand="1" build="p"/>
      <p:bldP spid="14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253221" y="2928796"/>
            <a:ext cx="3685559" cy="1000409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Superconductivity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53113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Before the discovery of superconductivity it was thought that the electrical</a:t>
            </a:r>
          </a:p>
          <a:p>
            <a:pPr marL="0" indent="0" defTabSz="287338">
              <a:buNone/>
            </a:pPr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resistance</a:t>
            </a:r>
            <a:r>
              <a:rPr lang="en-US" dirty="0">
                <a:solidFill>
                  <a:schemeClr val="tx1"/>
                </a:solidFill>
              </a:rPr>
              <a:t> of a conductor becomes </a:t>
            </a:r>
            <a:r>
              <a:rPr lang="en-US" dirty="0">
                <a:solidFill>
                  <a:srgbClr val="0070C0"/>
                </a:solidFill>
              </a:rPr>
              <a:t>zero </a:t>
            </a:r>
            <a:r>
              <a:rPr lang="en-US" dirty="0">
                <a:solidFill>
                  <a:schemeClr val="tx1"/>
                </a:solidFill>
              </a:rPr>
              <a:t>only at </a:t>
            </a:r>
            <a:r>
              <a:rPr lang="en-US" dirty="0">
                <a:solidFill>
                  <a:srgbClr val="0070C0"/>
                </a:solidFill>
              </a:rPr>
              <a:t>absolute temperature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But it was found that in some materials </a:t>
            </a:r>
            <a:r>
              <a:rPr lang="en-US" dirty="0">
                <a:solidFill>
                  <a:srgbClr val="0070C0"/>
                </a:solidFill>
              </a:rPr>
              <a:t>electrical resistance </a:t>
            </a:r>
            <a:r>
              <a:rPr lang="en-US" dirty="0">
                <a:solidFill>
                  <a:schemeClr val="tx1"/>
                </a:solidFill>
              </a:rPr>
              <a:t>becomes </a:t>
            </a:r>
            <a:r>
              <a:rPr lang="en-US" dirty="0">
                <a:solidFill>
                  <a:srgbClr val="0070C0"/>
                </a:solidFill>
              </a:rPr>
              <a:t>zero</a:t>
            </a:r>
            <a:r>
              <a:rPr lang="en-US" dirty="0">
                <a:solidFill>
                  <a:schemeClr val="tx1"/>
                </a:solidFill>
              </a:rPr>
              <a:t> when</a:t>
            </a:r>
          </a:p>
          <a:p>
            <a:pPr marL="0" indent="0" defTabSz="287338">
              <a:buNone/>
            </a:pPr>
            <a:r>
              <a:rPr lang="en-US" dirty="0">
                <a:solidFill>
                  <a:schemeClr val="tx1"/>
                </a:solidFill>
              </a:rPr>
              <a:t>	cooled to very </a:t>
            </a:r>
            <a:r>
              <a:rPr lang="en-US" dirty="0">
                <a:solidFill>
                  <a:srgbClr val="0070C0"/>
                </a:solidFill>
              </a:rPr>
              <a:t>low temperature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These materials are nothing but the </a:t>
            </a:r>
            <a:r>
              <a:rPr lang="en-US" dirty="0">
                <a:solidFill>
                  <a:srgbClr val="0070C0"/>
                </a:solidFill>
              </a:rPr>
              <a:t>superconductors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Freeform 13"/>
          <p:cNvSpPr/>
          <p:nvPr/>
        </p:nvSpPr>
        <p:spPr>
          <a:xfrm>
            <a:off x="8843749" y="3562066"/>
            <a:ext cx="1815153" cy="2100212"/>
          </a:xfrm>
          <a:custGeom>
            <a:avLst/>
            <a:gdLst>
              <a:gd name="connsiteX0" fmla="*/ 0 w 1815153"/>
              <a:gd name="connsiteY0" fmla="*/ 2088108 h 2100212"/>
              <a:gd name="connsiteX1" fmla="*/ 1037230 w 1815153"/>
              <a:gd name="connsiteY1" fmla="*/ 1787857 h 2100212"/>
              <a:gd name="connsiteX2" fmla="*/ 1815153 w 1815153"/>
              <a:gd name="connsiteY2" fmla="*/ 0 h 2100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5153" h="2100212">
                <a:moveTo>
                  <a:pt x="0" y="2088108"/>
                </a:moveTo>
                <a:cubicBezTo>
                  <a:pt x="367352" y="2111991"/>
                  <a:pt x="734705" y="2135875"/>
                  <a:pt x="1037230" y="1787857"/>
                </a:cubicBezTo>
                <a:cubicBezTo>
                  <a:pt x="1339755" y="1439839"/>
                  <a:pt x="1577454" y="719919"/>
                  <a:pt x="1815153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552028" y="2922983"/>
            <a:ext cx="2953034" cy="3313233"/>
            <a:chOff x="8552028" y="2922983"/>
            <a:chExt cx="2953034" cy="3313233"/>
          </a:xfrm>
        </p:grpSpPr>
        <p:grpSp>
          <p:nvGrpSpPr>
            <p:cNvPr id="12" name="Group 11"/>
            <p:cNvGrpSpPr/>
            <p:nvPr/>
          </p:nvGrpSpPr>
          <p:grpSpPr>
            <a:xfrm>
              <a:off x="8659505" y="2922983"/>
              <a:ext cx="2845557" cy="3012615"/>
              <a:chOff x="8659505" y="2922983"/>
              <a:chExt cx="2845557" cy="301261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816453" y="3330056"/>
                <a:ext cx="2402006" cy="2402006"/>
                <a:chOff x="8816453" y="3193576"/>
                <a:chExt cx="2402006" cy="2402006"/>
              </a:xfrm>
            </p:grpSpPr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8830101" y="3193576"/>
                  <a:ext cx="0" cy="240200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rot="5400000" flipH="1" flipV="1">
                  <a:off x="10017456" y="4380931"/>
                  <a:ext cx="0" cy="2402006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8659505" y="2922983"/>
                <a:ext cx="4503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R</a:t>
                </a:r>
                <a:endParaRPr lang="en-US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04811" y="5473933"/>
                <a:ext cx="30025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T</a:t>
                </a:r>
                <a:endParaRPr lang="en-US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8552028" y="5774551"/>
              <a:ext cx="665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0 K</a:t>
              </a:r>
              <a:endParaRPr 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70053" y="4675464"/>
                <a:ext cx="4205067" cy="154865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̊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𝟐𝟕𝟑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𝐊𝐞𝐥𝐯𝐢𝐧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sz="2800" b="1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𝐊𝐞𝐥𝐯𝐢𝐧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𝐊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𝟐𝟕𝟑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̊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0053" y="4675464"/>
                <a:ext cx="4205067" cy="15486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3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Superconductivity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7829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Superconductivity was discovered by Dutch physicist </a:t>
            </a:r>
            <a:r>
              <a:rPr lang="en-US" sz="2400" dirty="0" err="1">
                <a:solidFill>
                  <a:srgbClr val="0070C0"/>
                </a:solidFill>
              </a:rPr>
              <a:t>Kammerlingh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Onnes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in the Year </a:t>
            </a:r>
            <a:r>
              <a:rPr lang="en-US" sz="2400" dirty="0">
                <a:solidFill>
                  <a:srgbClr val="0070C0"/>
                </a:solidFill>
              </a:rPr>
              <a:t>1911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It was first observed in </a:t>
            </a:r>
            <a:r>
              <a:rPr lang="en-US" sz="2400" dirty="0">
                <a:solidFill>
                  <a:srgbClr val="0070C0"/>
                </a:solidFill>
              </a:rPr>
              <a:t>Mercury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(Hg)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at </a:t>
            </a:r>
            <a:r>
              <a:rPr lang="en-US" sz="2400" dirty="0">
                <a:solidFill>
                  <a:srgbClr val="0070C0"/>
                </a:solidFill>
              </a:rPr>
              <a:t>4.2K</a:t>
            </a:r>
            <a:r>
              <a:rPr lang="en-US" sz="2400" dirty="0">
                <a:solidFill>
                  <a:schemeClr val="tx1"/>
                </a:solidFill>
              </a:rPr>
              <a:t> (The resistivity was of an order of  ̴ 10</a:t>
            </a:r>
            <a:r>
              <a:rPr lang="en-US" sz="2400" baseline="30000" dirty="0">
                <a:solidFill>
                  <a:schemeClr val="tx1"/>
                </a:solidFill>
              </a:rPr>
              <a:t>-5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l-GR" sz="2400" dirty="0">
                <a:solidFill>
                  <a:schemeClr val="tx1"/>
                </a:solidFill>
              </a:rPr>
              <a:t>Ω</a:t>
            </a:r>
            <a:r>
              <a:rPr lang="en-US" sz="2400" dirty="0">
                <a:solidFill>
                  <a:schemeClr val="tx1"/>
                </a:solidFill>
              </a:rPr>
              <a:t>m)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phenomena in which certain metals, alloys or ceramics conduct </a:t>
            </a:r>
            <a:r>
              <a:rPr lang="en-US" sz="2400" dirty="0">
                <a:solidFill>
                  <a:srgbClr val="0070C0"/>
                </a:solidFill>
              </a:rPr>
              <a:t>electricity</a:t>
            </a:r>
            <a:r>
              <a:rPr lang="en-US" sz="2400" dirty="0">
                <a:solidFill>
                  <a:schemeClr val="tx1"/>
                </a:solidFill>
              </a:rPr>
              <a:t> without</a:t>
            </a:r>
          </a:p>
          <a:p>
            <a:pPr marL="0" indent="0" defTabSz="287338">
              <a:buNone/>
            </a:pPr>
            <a:r>
              <a:rPr lang="en-US" sz="2400" dirty="0">
                <a:solidFill>
                  <a:srgbClr val="00B0F0"/>
                </a:solidFill>
              </a:rPr>
              <a:t>	</a:t>
            </a:r>
            <a:r>
              <a:rPr lang="en-US" sz="2400" dirty="0">
                <a:solidFill>
                  <a:srgbClr val="0070C0"/>
                </a:solidFill>
              </a:rPr>
              <a:t>resistance</a:t>
            </a:r>
            <a:r>
              <a:rPr lang="en-US" sz="2400" dirty="0">
                <a:solidFill>
                  <a:schemeClr val="tx1"/>
                </a:solidFill>
              </a:rPr>
              <a:t>, when they are cooled below a certain temperature called  </a:t>
            </a:r>
            <a:r>
              <a:rPr lang="en-US" sz="2400" dirty="0">
                <a:solidFill>
                  <a:srgbClr val="0070C0"/>
                </a:solidFill>
              </a:rPr>
              <a:t>critical temperature (T</a:t>
            </a:r>
            <a:r>
              <a:rPr lang="en-US" sz="2400" baseline="-25000" dirty="0">
                <a:solidFill>
                  <a:srgbClr val="0070C0"/>
                </a:solidFill>
              </a:rPr>
              <a:t>c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>
                <a:solidFill>
                  <a:schemeClr val="tx1"/>
                </a:solidFill>
              </a:rPr>
              <a:t>is</a:t>
            </a:r>
          </a:p>
          <a:p>
            <a:pPr marL="0" indent="0" defTabSz="287338">
              <a:buNone/>
            </a:pPr>
            <a:r>
              <a:rPr lang="en-US" sz="2400" dirty="0">
                <a:solidFill>
                  <a:schemeClr val="tx1"/>
                </a:solidFill>
              </a:rPr>
              <a:t>	called “</a:t>
            </a:r>
            <a:r>
              <a:rPr lang="en-US" sz="2400" dirty="0">
                <a:solidFill>
                  <a:srgbClr val="0070C0"/>
                </a:solidFill>
              </a:rPr>
              <a:t>super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conductivity</a:t>
            </a:r>
            <a:r>
              <a:rPr lang="en-US" sz="2400" dirty="0">
                <a:solidFill>
                  <a:schemeClr val="tx1"/>
                </a:solidFill>
              </a:rPr>
              <a:t>”.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A superconductor is a material that loses almost all its resistance (offers almost zero</a:t>
            </a:r>
          </a:p>
          <a:p>
            <a:pPr marL="0" indent="0" defTabSz="231775">
              <a:buNone/>
            </a:pPr>
            <a:r>
              <a:rPr lang="en-US" sz="2400" dirty="0">
                <a:solidFill>
                  <a:schemeClr val="tx1"/>
                </a:solidFill>
              </a:rPr>
              <a:t>	resistance) to the flow of electrical current, when it is cooled down below a certain temperature</a:t>
            </a:r>
          </a:p>
          <a:p>
            <a:pPr marL="0" indent="0" defTabSz="231775">
              <a:buNone/>
            </a:pPr>
            <a:r>
              <a:rPr lang="en-US" sz="2400" dirty="0">
                <a:solidFill>
                  <a:schemeClr val="tx1"/>
                </a:solidFill>
              </a:rPr>
              <a:t>	called  </a:t>
            </a:r>
            <a:r>
              <a:rPr lang="en-US" sz="2400" dirty="0" smtClean="0">
                <a:solidFill>
                  <a:schemeClr val="tx1"/>
                </a:solidFill>
              </a:rPr>
              <a:t>“</a:t>
            </a:r>
            <a:r>
              <a:rPr lang="en-US" sz="2400" dirty="0" smtClean="0">
                <a:solidFill>
                  <a:srgbClr val="0070C0"/>
                </a:solidFill>
              </a:rPr>
              <a:t>critical</a:t>
            </a:r>
            <a:r>
              <a:rPr lang="en-US" sz="2400" dirty="0" smtClean="0">
                <a:solidFill>
                  <a:srgbClr val="00B0F0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temperature (Tc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r>
              <a:rPr lang="en-US" sz="2400" dirty="0" smtClean="0">
                <a:solidFill>
                  <a:schemeClr val="tx1"/>
                </a:solidFill>
              </a:rPr>
              <a:t>.” 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e.g. Mercury (Hg), Zinc (Zn), Vanadium (V), Niobium (Nb) </a:t>
            </a:r>
          </a:p>
        </p:txBody>
      </p:sp>
    </p:spTree>
    <p:extLst>
      <p:ext uri="{BB962C8B-B14F-4D97-AF65-F5344CB8AC3E}">
        <p14:creationId xmlns:p14="http://schemas.microsoft.com/office/powerpoint/2010/main" val="122093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13036</TotalTime>
  <Words>5004</Words>
  <Application>Microsoft Office PowerPoint</Application>
  <PresentationFormat>Widescreen</PresentationFormat>
  <Paragraphs>974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Segoe UI Black</vt:lpstr>
      <vt:lpstr>Arial</vt:lpstr>
      <vt:lpstr>Roboto Condensed Light</vt:lpstr>
      <vt:lpstr>Times New Roman</vt:lpstr>
      <vt:lpstr>Cambria</vt:lpstr>
      <vt:lpstr>Calibri</vt:lpstr>
      <vt:lpstr>Roboto Condensed</vt:lpstr>
      <vt:lpstr>Wingdings</vt:lpstr>
      <vt:lpstr>Wingdings 3</vt:lpstr>
      <vt:lpstr>Cambria Math</vt:lpstr>
      <vt:lpstr>Office Theme</vt:lpstr>
      <vt:lpstr>Module:5 Superconductivity</vt:lpstr>
      <vt:lpstr>PowerPoint Presentation</vt:lpstr>
      <vt:lpstr>PowerPoint Presentation</vt:lpstr>
      <vt:lpstr>PowerPoint Presentation</vt:lpstr>
      <vt:lpstr>Electricity</vt:lpstr>
      <vt:lpstr>Resistance</vt:lpstr>
      <vt:lpstr>Resistance</vt:lpstr>
      <vt:lpstr>Before Superconductivity</vt:lpstr>
      <vt:lpstr>Superconductivity</vt:lpstr>
      <vt:lpstr>Critical temperature (Tc)</vt:lpstr>
      <vt:lpstr>Properties of superconductors</vt:lpstr>
      <vt:lpstr>Properties of superconductors</vt:lpstr>
      <vt:lpstr>Properties of superconductors</vt:lpstr>
      <vt:lpstr>Properties of superconductors</vt:lpstr>
      <vt:lpstr>Examples</vt:lpstr>
      <vt:lpstr>Examples</vt:lpstr>
      <vt:lpstr>Properties of superconductors</vt:lpstr>
      <vt:lpstr>Examples</vt:lpstr>
      <vt:lpstr>Examples</vt:lpstr>
      <vt:lpstr>Examples</vt:lpstr>
      <vt:lpstr>Properties of superconductors</vt:lpstr>
      <vt:lpstr>Properties of superconductors</vt:lpstr>
      <vt:lpstr>Properties of superconductors</vt:lpstr>
      <vt:lpstr>Examples</vt:lpstr>
      <vt:lpstr>Examples</vt:lpstr>
      <vt:lpstr>Examples</vt:lpstr>
      <vt:lpstr>Properties of superconductors</vt:lpstr>
      <vt:lpstr>Properties of superconductors</vt:lpstr>
      <vt:lpstr>Properties of superconductors</vt:lpstr>
      <vt:lpstr>Properties of superconductors</vt:lpstr>
      <vt:lpstr>Properties of superconductors</vt:lpstr>
      <vt:lpstr>PowerPoint Presentation</vt:lpstr>
      <vt:lpstr>Important Factors to Define a Superconducting State</vt:lpstr>
      <vt:lpstr>Important Factors to Define a Superconducting State</vt:lpstr>
      <vt:lpstr>PowerPoint Presentation</vt:lpstr>
      <vt:lpstr>Type-I Superconductors</vt:lpstr>
      <vt:lpstr>Type-II Superconductors</vt:lpstr>
      <vt:lpstr>Type-II Superconductors</vt:lpstr>
      <vt:lpstr>Type-II Superconductors</vt:lpstr>
      <vt:lpstr>Difference between Type-I and Type-II superconductors</vt:lpstr>
      <vt:lpstr>Type of superconductors</vt:lpstr>
      <vt:lpstr>Type of superconductors</vt:lpstr>
      <vt:lpstr>Type of superconductors</vt:lpstr>
      <vt:lpstr>PowerPoint Presentation</vt:lpstr>
      <vt:lpstr>BCS theory</vt:lpstr>
      <vt:lpstr>Explanation of BCS theory</vt:lpstr>
      <vt:lpstr>Explanation of BCS theory</vt:lpstr>
      <vt:lpstr>Explanation of BCS theory</vt:lpstr>
      <vt:lpstr>Explanation of BCS theory</vt:lpstr>
      <vt:lpstr>Cooper Pairs</vt:lpstr>
      <vt:lpstr>Energy gap</vt:lpstr>
      <vt:lpstr>Coherence length</vt:lpstr>
      <vt:lpstr>PowerPoint Presentation</vt:lpstr>
      <vt:lpstr>Penetration depth</vt:lpstr>
      <vt:lpstr>Penetration depth</vt:lpstr>
      <vt:lpstr>Penetration depth / London penetration depth</vt:lpstr>
      <vt:lpstr>London equations </vt:lpstr>
      <vt:lpstr>London equations</vt:lpstr>
      <vt:lpstr>London equations</vt:lpstr>
      <vt:lpstr>London equations</vt:lpstr>
      <vt:lpstr>London equations</vt:lpstr>
      <vt:lpstr>London equations</vt:lpstr>
      <vt:lpstr>PowerPoint Presentation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Applications of superconductors</vt:lpstr>
      <vt:lpstr>Other applications of superconductors</vt:lpstr>
      <vt:lpstr>Other applications of superconductors</vt:lpstr>
      <vt:lpstr>Other applications of superconductors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1001</cp:revision>
  <dcterms:created xsi:type="dcterms:W3CDTF">2020-05-01T05:09:15Z</dcterms:created>
  <dcterms:modified xsi:type="dcterms:W3CDTF">2020-11-30T14:31:06Z</dcterms:modified>
</cp:coreProperties>
</file>